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6" r:id="rId2"/>
    <p:sldId id="298" r:id="rId3"/>
    <p:sldId id="258" r:id="rId4"/>
    <p:sldId id="259" r:id="rId5"/>
    <p:sldId id="30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99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0" r:id="rId34"/>
  </p:sldIdLst>
  <p:sldSz cx="12192000" cy="6858000"/>
  <p:notesSz cx="6858000" cy="9144000"/>
  <p:defaultTextStyle>
    <a:lvl1pPr lvl="0" algn="l">
      <a:spcBef>
        <a:spcPct val="0"/>
      </a:spcBef>
      <a:spcAft>
        <a:spcPct val="0"/>
      </a:spcAft>
      <a:defRPr kern="1200">
        <a:solidFill>
          <a:schemeClr val="tx1"/>
        </a:solidFill>
        <a:latin typeface="等线"/>
        <a:ea typeface="等线"/>
      </a:defRPr>
    </a:lvl1pPr>
    <a:lvl2pPr marL="457200" lvl="1" algn="l">
      <a:spcBef>
        <a:spcPct val="0"/>
      </a:spcBef>
      <a:spcAft>
        <a:spcPct val="0"/>
      </a:spcAft>
      <a:defRPr kern="1200">
        <a:solidFill>
          <a:schemeClr val="tx1"/>
        </a:solidFill>
        <a:latin typeface="等线"/>
        <a:ea typeface="等线"/>
      </a:defRPr>
    </a:lvl2pPr>
    <a:lvl3pPr marL="914400" lvl="2" algn="l">
      <a:spcBef>
        <a:spcPct val="0"/>
      </a:spcBef>
      <a:spcAft>
        <a:spcPct val="0"/>
      </a:spcAft>
      <a:defRPr kern="1200">
        <a:solidFill>
          <a:schemeClr val="tx1"/>
        </a:solidFill>
        <a:latin typeface="等线"/>
        <a:ea typeface="等线"/>
      </a:defRPr>
    </a:lvl3pPr>
    <a:lvl4pPr marL="1371600" lvl="3" algn="l">
      <a:spcBef>
        <a:spcPct val="0"/>
      </a:spcBef>
      <a:spcAft>
        <a:spcPct val="0"/>
      </a:spcAft>
      <a:defRPr kern="1200">
        <a:solidFill>
          <a:schemeClr val="tx1"/>
        </a:solidFill>
        <a:latin typeface="等线"/>
        <a:ea typeface="等线"/>
      </a:defRPr>
    </a:lvl4pPr>
    <a:lvl5pPr marL="1828800" lvl="4" algn="l">
      <a:spcBef>
        <a:spcPct val="0"/>
      </a:spcBef>
      <a:spcAft>
        <a:spcPct val="0"/>
      </a:spcAft>
      <a:defRPr kern="1200">
        <a:solidFill>
          <a:schemeClr val="tx1"/>
        </a:solidFill>
        <a:latin typeface="等线"/>
        <a:ea typeface="等线"/>
      </a:defRPr>
    </a:lvl5pPr>
    <a:lvl6pPr marL="2286000" lvl="5" algn="l" defTabSz="914400">
      <a:defRPr kern="1200">
        <a:solidFill>
          <a:schemeClr val="tx1"/>
        </a:solidFill>
        <a:latin typeface="等线"/>
        <a:ea typeface="等线"/>
      </a:defRPr>
    </a:lvl6pPr>
    <a:lvl7pPr marL="2743200" lvl="6" algn="l" defTabSz="914400">
      <a:defRPr kern="1200">
        <a:solidFill>
          <a:schemeClr val="tx1"/>
        </a:solidFill>
        <a:latin typeface="等线"/>
        <a:ea typeface="等线"/>
      </a:defRPr>
    </a:lvl7pPr>
    <a:lvl8pPr marL="3200400" lvl="7" algn="l" defTabSz="914400">
      <a:defRPr kern="1200">
        <a:solidFill>
          <a:schemeClr val="tx1"/>
        </a:solidFill>
        <a:latin typeface="等线"/>
        <a:ea typeface="等线"/>
      </a:defRPr>
    </a:lvl8pPr>
    <a:lvl9pPr marL="3657600" lvl="8" algn="l" defTabSz="914400">
      <a:defRPr kern="1200">
        <a:solidFill>
          <a:schemeClr val="tx1"/>
        </a:solidFill>
        <a:latin typeface="等线"/>
        <a:ea typeface="等线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8542034-FE4F-4ADA-92B8-4CA66D0F0DF3}" styleName="腾讯文档-基本">
    <a:wholeTbl>
      <a:tcTxStyle>
        <a:fontRef idx="minor">
          <a:srgbClr val="000000"/>
        </a:fontRef>
        <a:srgbClr val="000000"/>
      </a:tcTxStyle>
      <a:tcStyle>
        <a:tcBdr>
          <a:left>
            <a:ln w="12700" cmpd="sng">
              <a:solidFill>
                <a:srgbClr val="999999"/>
              </a:solidFill>
            </a:ln>
          </a:left>
          <a:right>
            <a:ln w="12700" cmpd="sng">
              <a:solidFill>
                <a:srgbClr val="999999"/>
              </a:solidFill>
            </a:ln>
          </a:right>
          <a:top>
            <a:ln w="12700" cmpd="sng">
              <a:solidFill>
                <a:srgbClr val="999999"/>
              </a:solidFill>
            </a:ln>
          </a:top>
          <a:bottom>
            <a:ln w="12700" cmpd="sng">
              <a:solidFill>
                <a:srgbClr val="999999"/>
              </a:solidFill>
            </a:ln>
          </a:bottom>
          <a:insideH>
            <a:ln w="12700" cmpd="sng">
              <a:solidFill>
                <a:srgbClr val="999999"/>
              </a:solidFill>
            </a:ln>
          </a:insideH>
          <a:insideV>
            <a:ln w="12700" cmpd="sng">
              <a:solidFill>
                <a:srgbClr val="999999"/>
              </a:solidFill>
            </a:ln>
          </a:insideV>
        </a:tcBdr>
        <a:fill>
          <a:solidFill>
            <a:srgbClr val="FFFFFF"/>
          </a:solidFill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941" autoAdjust="0"/>
  </p:normalViewPr>
  <p:slideViewPr>
    <p:cSldViewPr snapToGrid="0">
      <p:cViewPr varScale="1">
        <p:scale>
          <a:sx n="88" d="100"/>
          <a:sy n="88" d="100"/>
        </p:scale>
        <p:origin x="14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4f555057c4485651" providerId="LiveId" clId="{B496E071-B6DD-4512-9A87-513F5DE5C51C}"/>
    <pc:docChg chg="undo redo custSel addSld delSld modSld sldOrd">
      <pc:chgData name="" userId="4f555057c4485651" providerId="LiveId" clId="{B496E071-B6DD-4512-9A87-513F5DE5C51C}" dt="2021-09-24T03:05:56.156" v="348" actId="1076"/>
      <pc:docMkLst>
        <pc:docMk/>
      </pc:docMkLst>
      <pc:sldChg chg="addSp modSp">
        <pc:chgData name="" userId="4f555057c4485651" providerId="LiveId" clId="{B496E071-B6DD-4512-9A87-513F5DE5C51C}" dt="2021-09-24T01:57:43.627" v="23" actId="1076"/>
        <pc:sldMkLst>
          <pc:docMk/>
          <pc:sldMk cId="0" sldId="259"/>
        </pc:sldMkLst>
        <pc:picChg chg="mod">
          <ac:chgData name="" userId="4f555057c4485651" providerId="LiveId" clId="{B496E071-B6DD-4512-9A87-513F5DE5C51C}" dt="2021-09-24T01:57:43.627" v="23" actId="1076"/>
          <ac:picMkLst>
            <pc:docMk/>
            <pc:sldMk cId="0" sldId="259"/>
            <ac:picMk id="6" creationId="{00000000-0000-0000-0000-000000000000}"/>
          </ac:picMkLst>
        </pc:picChg>
        <pc:cxnChg chg="add mod">
          <ac:chgData name="" userId="4f555057c4485651" providerId="LiveId" clId="{B496E071-B6DD-4512-9A87-513F5DE5C51C}" dt="2021-09-24T01:57:27.693" v="19" actId="11529"/>
          <ac:cxnSpMkLst>
            <pc:docMk/>
            <pc:sldMk cId="0" sldId="259"/>
            <ac:cxnSpMk id="7" creationId="{8BDEB5B2-632F-4326-9EDC-424E82C6FFB6}"/>
          </ac:cxnSpMkLst>
        </pc:cxnChg>
        <pc:cxnChg chg="add mod">
          <ac:chgData name="" userId="4f555057c4485651" providerId="LiveId" clId="{B496E071-B6DD-4512-9A87-513F5DE5C51C}" dt="2021-09-24T01:57:33.817" v="21" actId="1076"/>
          <ac:cxnSpMkLst>
            <pc:docMk/>
            <pc:sldMk cId="0" sldId="259"/>
            <ac:cxnSpMk id="39" creationId="{DDCF9BF6-E6B6-44C8-B2B3-0AF30F74C1C8}"/>
          </ac:cxnSpMkLst>
        </pc:cxnChg>
      </pc:sldChg>
      <pc:sldChg chg="addSp delSp modSp">
        <pc:chgData name="" userId="4f555057c4485651" providerId="LiveId" clId="{B496E071-B6DD-4512-9A87-513F5DE5C51C}" dt="2021-09-24T03:00:46.738" v="325" actId="20577"/>
        <pc:sldMkLst>
          <pc:docMk/>
          <pc:sldMk cId="0" sldId="263"/>
        </pc:sldMkLst>
        <pc:spChg chg="mod">
          <ac:chgData name="" userId="4f555057c4485651" providerId="LiveId" clId="{B496E071-B6DD-4512-9A87-513F5DE5C51C}" dt="2021-09-24T02:43:39.732" v="214" actId="1076"/>
          <ac:spMkLst>
            <pc:docMk/>
            <pc:sldMk cId="0" sldId="263"/>
            <ac:spMk id="2" creationId="{00000000-0000-0000-0000-000000000000}"/>
          </ac:spMkLst>
        </pc:spChg>
        <pc:spChg chg="add del">
          <ac:chgData name="" userId="4f555057c4485651" providerId="LiveId" clId="{B496E071-B6DD-4512-9A87-513F5DE5C51C}" dt="2021-09-24T02:46:06.691" v="286"/>
          <ac:spMkLst>
            <pc:docMk/>
            <pc:sldMk cId="0" sldId="263"/>
            <ac:spMk id="3" creationId="{0F96D282-8382-4EE8-9E7C-B80510C90EC9}"/>
          </ac:spMkLst>
        </pc:spChg>
        <pc:spChg chg="mod">
          <ac:chgData name="" userId="4f555057c4485651" providerId="LiveId" clId="{B496E071-B6DD-4512-9A87-513F5DE5C51C}" dt="2021-09-24T03:00:46.738" v="325" actId="20577"/>
          <ac:spMkLst>
            <pc:docMk/>
            <pc:sldMk cId="0" sldId="263"/>
            <ac:spMk id="6" creationId="{00000000-0000-0000-0000-000000000000}"/>
          </ac:spMkLst>
        </pc:spChg>
        <pc:spChg chg="mod">
          <ac:chgData name="" userId="4f555057c4485651" providerId="LiveId" clId="{B496E071-B6DD-4512-9A87-513F5DE5C51C}" dt="2021-09-24T02:57:58.411" v="323" actId="14100"/>
          <ac:spMkLst>
            <pc:docMk/>
            <pc:sldMk cId="0" sldId="263"/>
            <ac:spMk id="8" creationId="{00000000-0000-0000-0000-000000000000}"/>
          </ac:spMkLst>
        </pc:spChg>
        <pc:spChg chg="add del mod">
          <ac:chgData name="" userId="4f555057c4485651" providerId="LiveId" clId="{B496E071-B6DD-4512-9A87-513F5DE5C51C}" dt="2021-09-24T02:47:56.605" v="307" actId="478"/>
          <ac:spMkLst>
            <pc:docMk/>
            <pc:sldMk cId="0" sldId="263"/>
            <ac:spMk id="12" creationId="{F469ECF6-C982-46F6-9605-A657B1400F7A}"/>
          </ac:spMkLst>
        </pc:spChg>
        <pc:spChg chg="mod">
          <ac:chgData name="" userId="4f555057c4485651" providerId="LiveId" clId="{B496E071-B6DD-4512-9A87-513F5DE5C51C}" dt="2021-09-24T02:43:44.093" v="215" actId="1076"/>
          <ac:spMkLst>
            <pc:docMk/>
            <pc:sldMk cId="0" sldId="263"/>
            <ac:spMk id="13" creationId="{00000000-0000-0000-0000-000000000000}"/>
          </ac:spMkLst>
        </pc:spChg>
        <pc:spChg chg="add del mod">
          <ac:chgData name="" userId="4f555057c4485651" providerId="LiveId" clId="{B496E071-B6DD-4512-9A87-513F5DE5C51C}" dt="2021-09-24T02:47:56.605" v="307" actId="478"/>
          <ac:spMkLst>
            <pc:docMk/>
            <pc:sldMk cId="0" sldId="263"/>
            <ac:spMk id="14" creationId="{5FD8E2A7-1EFD-4C67-8AB4-9A3BC6E0AEF7}"/>
          </ac:spMkLst>
        </pc:spChg>
        <pc:spChg chg="add del mod">
          <ac:chgData name="" userId="4f555057c4485651" providerId="LiveId" clId="{B496E071-B6DD-4512-9A87-513F5DE5C51C}" dt="2021-09-24T02:47:56.605" v="307" actId="478"/>
          <ac:spMkLst>
            <pc:docMk/>
            <pc:sldMk cId="0" sldId="263"/>
            <ac:spMk id="15" creationId="{9A10D1A1-F64A-451B-B58C-B8CFD767D118}"/>
          </ac:spMkLst>
        </pc:spChg>
        <pc:grpChg chg="mod">
          <ac:chgData name="" userId="4f555057c4485651" providerId="LiveId" clId="{B496E071-B6DD-4512-9A87-513F5DE5C51C}" dt="2021-09-24T02:57:50.396" v="321" actId="14100"/>
          <ac:grpSpMkLst>
            <pc:docMk/>
            <pc:sldMk cId="0" sldId="263"/>
            <ac:grpSpMk id="4" creationId="{00000000-0000-0000-0000-000000000000}"/>
          </ac:grpSpMkLst>
        </pc:grpChg>
        <pc:picChg chg="mod">
          <ac:chgData name="" userId="4f555057c4485651" providerId="LiveId" clId="{B496E071-B6DD-4512-9A87-513F5DE5C51C}" dt="2021-09-24T02:43:46.549" v="216" actId="1076"/>
          <ac:picMkLst>
            <pc:docMk/>
            <pc:sldMk cId="0" sldId="263"/>
            <ac:picMk id="11" creationId="{00000000-0000-0000-0000-000000000000}"/>
          </ac:picMkLst>
        </pc:picChg>
      </pc:sldChg>
      <pc:sldChg chg="modSp">
        <pc:chgData name="" userId="4f555057c4485651" providerId="LiveId" clId="{B496E071-B6DD-4512-9A87-513F5DE5C51C}" dt="2021-09-24T02:15:17.130" v="76" actId="1076"/>
        <pc:sldMkLst>
          <pc:docMk/>
          <pc:sldMk cId="0" sldId="264"/>
        </pc:sldMkLst>
        <pc:picChg chg="mod">
          <ac:chgData name="" userId="4f555057c4485651" providerId="LiveId" clId="{B496E071-B6DD-4512-9A87-513F5DE5C51C}" dt="2021-09-24T02:15:17.130" v="76" actId="1076"/>
          <ac:picMkLst>
            <pc:docMk/>
            <pc:sldMk cId="0" sldId="264"/>
            <ac:picMk id="2" creationId="{00000000-0000-0000-0000-000000000000}"/>
          </ac:picMkLst>
        </pc:picChg>
      </pc:sldChg>
      <pc:sldChg chg="modSp">
        <pc:chgData name="" userId="4f555057c4485651" providerId="LiveId" clId="{B496E071-B6DD-4512-9A87-513F5DE5C51C}" dt="2021-09-24T02:33:36.656" v="140" actId="2711"/>
        <pc:sldMkLst>
          <pc:docMk/>
          <pc:sldMk cId="0" sldId="265"/>
        </pc:sldMkLst>
        <pc:spChg chg="mod">
          <ac:chgData name="" userId="4f555057c4485651" providerId="LiveId" clId="{B496E071-B6DD-4512-9A87-513F5DE5C51C}" dt="2021-09-24T02:33:36.656" v="140" actId="2711"/>
          <ac:spMkLst>
            <pc:docMk/>
            <pc:sldMk cId="0" sldId="265"/>
            <ac:spMk id="3" creationId="{00000000-0000-0000-0000-000000000000}"/>
          </ac:spMkLst>
        </pc:spChg>
      </pc:sldChg>
      <pc:sldChg chg="modSp">
        <pc:chgData name="" userId="4f555057c4485651" providerId="LiveId" clId="{B496E071-B6DD-4512-9A87-513F5DE5C51C}" dt="2021-09-24T02:34:08.874" v="141" actId="2711"/>
        <pc:sldMkLst>
          <pc:docMk/>
          <pc:sldMk cId="0" sldId="266"/>
        </pc:sldMkLst>
        <pc:spChg chg="mod">
          <ac:chgData name="" userId="4f555057c4485651" providerId="LiveId" clId="{B496E071-B6DD-4512-9A87-513F5DE5C51C}" dt="2021-09-24T02:34:08.874" v="141" actId="2711"/>
          <ac:spMkLst>
            <pc:docMk/>
            <pc:sldMk cId="0" sldId="266"/>
            <ac:spMk id="4" creationId="{00000000-0000-0000-0000-000000000000}"/>
          </ac:spMkLst>
        </pc:spChg>
      </pc:sldChg>
      <pc:sldChg chg="modSp">
        <pc:chgData name="" userId="4f555057c4485651" providerId="LiveId" clId="{B496E071-B6DD-4512-9A87-513F5DE5C51C}" dt="2021-09-24T02:34:15.428" v="142" actId="2711"/>
        <pc:sldMkLst>
          <pc:docMk/>
          <pc:sldMk cId="0" sldId="267"/>
        </pc:sldMkLst>
        <pc:spChg chg="mod">
          <ac:chgData name="" userId="4f555057c4485651" providerId="LiveId" clId="{B496E071-B6DD-4512-9A87-513F5DE5C51C}" dt="2021-09-24T02:34:15.428" v="142" actId="2711"/>
          <ac:spMkLst>
            <pc:docMk/>
            <pc:sldMk cId="0" sldId="267"/>
            <ac:spMk id="5" creationId="{00000000-0000-0000-0000-000000000000}"/>
          </ac:spMkLst>
        </pc:spChg>
      </pc:sldChg>
      <pc:sldChg chg="modSp">
        <pc:chgData name="" userId="4f555057c4485651" providerId="LiveId" clId="{B496E071-B6DD-4512-9A87-513F5DE5C51C}" dt="2021-09-24T02:19:56.235" v="96"/>
        <pc:sldMkLst>
          <pc:docMk/>
          <pc:sldMk cId="0" sldId="270"/>
        </pc:sldMkLst>
        <pc:graphicFrameChg chg="mod modGraphic">
          <ac:chgData name="" userId="4f555057c4485651" providerId="LiveId" clId="{B496E071-B6DD-4512-9A87-513F5DE5C51C}" dt="2021-09-24T02:19:56.235" v="96"/>
          <ac:graphicFrameMkLst>
            <pc:docMk/>
            <pc:sldMk cId="0" sldId="270"/>
            <ac:graphicFrameMk id="22535" creationId="{00000000-0000-0000-0000-000000000000}"/>
          </ac:graphicFrameMkLst>
        </pc:graphicFrameChg>
      </pc:sldChg>
      <pc:sldChg chg="modSp">
        <pc:chgData name="" userId="4f555057c4485651" providerId="LiveId" clId="{B496E071-B6DD-4512-9A87-513F5DE5C51C}" dt="2021-09-24T03:04:52.416" v="342" actId="20577"/>
        <pc:sldMkLst>
          <pc:docMk/>
          <pc:sldMk cId="0" sldId="271"/>
        </pc:sldMkLst>
        <pc:spChg chg="mod">
          <ac:chgData name="" userId="4f555057c4485651" providerId="LiveId" clId="{B496E071-B6DD-4512-9A87-513F5DE5C51C}" dt="2021-09-24T03:04:52.416" v="342" actId="20577"/>
          <ac:spMkLst>
            <pc:docMk/>
            <pc:sldMk cId="0" sldId="271"/>
            <ac:spMk id="6" creationId="{5CEC095E-7E34-497A-BBFE-5757E0A48A26}"/>
          </ac:spMkLst>
        </pc:spChg>
      </pc:sldChg>
      <pc:sldChg chg="modSp">
        <pc:chgData name="" userId="4f555057c4485651" providerId="LiveId" clId="{B496E071-B6DD-4512-9A87-513F5DE5C51C}" dt="2021-09-24T02:17:25.410" v="83" actId="1076"/>
        <pc:sldMkLst>
          <pc:docMk/>
          <pc:sldMk cId="0" sldId="274"/>
        </pc:sldMkLst>
        <pc:spChg chg="mod">
          <ac:chgData name="" userId="4f555057c4485651" providerId="LiveId" clId="{B496E071-B6DD-4512-9A87-513F5DE5C51C}" dt="2021-09-24T02:17:25.410" v="83" actId="1076"/>
          <ac:spMkLst>
            <pc:docMk/>
            <pc:sldMk cId="0" sldId="274"/>
            <ac:spMk id="23" creationId="{00000000-0000-0000-0000-000000000000}"/>
          </ac:spMkLst>
        </pc:spChg>
        <pc:spChg chg="mod">
          <ac:chgData name="" userId="4f555057c4485651" providerId="LiveId" clId="{B496E071-B6DD-4512-9A87-513F5DE5C51C}" dt="2021-09-24T02:17:25.410" v="83" actId="1076"/>
          <ac:spMkLst>
            <pc:docMk/>
            <pc:sldMk cId="0" sldId="274"/>
            <ac:spMk id="24" creationId="{00000000-0000-0000-0000-000000000000}"/>
          </ac:spMkLst>
        </pc:spChg>
        <pc:spChg chg="mod">
          <ac:chgData name="" userId="4f555057c4485651" providerId="LiveId" clId="{B496E071-B6DD-4512-9A87-513F5DE5C51C}" dt="2021-09-24T02:17:25.410" v="83" actId="1076"/>
          <ac:spMkLst>
            <pc:docMk/>
            <pc:sldMk cId="0" sldId="274"/>
            <ac:spMk id="25" creationId="{00000000-0000-0000-0000-000000000000}"/>
          </ac:spMkLst>
        </pc:spChg>
        <pc:spChg chg="mod">
          <ac:chgData name="" userId="4f555057c4485651" providerId="LiveId" clId="{B496E071-B6DD-4512-9A87-513F5DE5C51C}" dt="2021-09-24T02:17:25.410" v="83" actId="1076"/>
          <ac:spMkLst>
            <pc:docMk/>
            <pc:sldMk cId="0" sldId="274"/>
            <ac:spMk id="22538" creationId="{00000000-0000-0000-0000-000000000000}"/>
          </ac:spMkLst>
        </pc:spChg>
        <pc:grpChg chg="mod">
          <ac:chgData name="" userId="4f555057c4485651" providerId="LiveId" clId="{B496E071-B6DD-4512-9A87-513F5DE5C51C}" dt="2021-09-24T02:17:25.410" v="83" actId="1076"/>
          <ac:grpSpMkLst>
            <pc:docMk/>
            <pc:sldMk cId="0" sldId="274"/>
            <ac:grpSpMk id="8" creationId="{00000000-0000-0000-0000-000000000000}"/>
          </ac:grpSpMkLst>
        </pc:grpChg>
        <pc:grpChg chg="mod">
          <ac:chgData name="" userId="4f555057c4485651" providerId="LiveId" clId="{B496E071-B6DD-4512-9A87-513F5DE5C51C}" dt="2021-09-24T02:17:25.410" v="83" actId="1076"/>
          <ac:grpSpMkLst>
            <pc:docMk/>
            <pc:sldMk cId="0" sldId="274"/>
            <ac:grpSpMk id="13" creationId="{00000000-0000-0000-0000-000000000000}"/>
          </ac:grpSpMkLst>
        </pc:grpChg>
        <pc:grpChg chg="mod">
          <ac:chgData name="" userId="4f555057c4485651" providerId="LiveId" clId="{B496E071-B6DD-4512-9A87-513F5DE5C51C}" dt="2021-09-24T02:17:25.410" v="83" actId="1076"/>
          <ac:grpSpMkLst>
            <pc:docMk/>
            <pc:sldMk cId="0" sldId="274"/>
            <ac:grpSpMk id="18" creationId="{00000000-0000-0000-0000-000000000000}"/>
          </ac:grpSpMkLst>
        </pc:grpChg>
        <pc:grpChg chg="mod">
          <ac:chgData name="" userId="4f555057c4485651" providerId="LiveId" clId="{B496E071-B6DD-4512-9A87-513F5DE5C51C}" dt="2021-09-24T02:17:25.410" v="83" actId="1076"/>
          <ac:grpSpMkLst>
            <pc:docMk/>
            <pc:sldMk cId="0" sldId="274"/>
            <ac:grpSpMk id="22535" creationId="{00000000-0000-0000-0000-000000000000}"/>
          </ac:grpSpMkLst>
        </pc:grpChg>
      </pc:sldChg>
      <pc:sldChg chg="modSp">
        <pc:chgData name="" userId="4f555057c4485651" providerId="LiveId" clId="{B496E071-B6DD-4512-9A87-513F5DE5C51C}" dt="2021-09-24T03:05:56.156" v="348" actId="1076"/>
        <pc:sldMkLst>
          <pc:docMk/>
          <pc:sldMk cId="0" sldId="275"/>
        </pc:sldMkLst>
        <pc:spChg chg="mod">
          <ac:chgData name="" userId="4f555057c4485651" providerId="LiveId" clId="{B496E071-B6DD-4512-9A87-513F5DE5C51C}" dt="2021-09-24T02:38:26.130" v="180" actId="20577"/>
          <ac:spMkLst>
            <pc:docMk/>
            <pc:sldMk cId="0" sldId="275"/>
            <ac:spMk id="22536" creationId="{00000000-0000-0000-0000-000000000000}"/>
          </ac:spMkLst>
        </pc:spChg>
        <pc:spChg chg="mod">
          <ac:chgData name="" userId="4f555057c4485651" providerId="LiveId" clId="{B496E071-B6DD-4512-9A87-513F5DE5C51C}" dt="2021-09-24T02:38:33.763" v="185" actId="20577"/>
          <ac:spMkLst>
            <pc:docMk/>
            <pc:sldMk cId="0" sldId="275"/>
            <ac:spMk id="22537" creationId="{00000000-0000-0000-0000-000000000000}"/>
          </ac:spMkLst>
        </pc:spChg>
        <pc:spChg chg="mod">
          <ac:chgData name="" userId="4f555057c4485651" providerId="LiveId" clId="{B496E071-B6DD-4512-9A87-513F5DE5C51C}" dt="2021-09-24T03:05:56.156" v="348" actId="1076"/>
          <ac:spMkLst>
            <pc:docMk/>
            <pc:sldMk cId="0" sldId="275"/>
            <ac:spMk id="22544" creationId="{00000000-0000-0000-0000-000000000000}"/>
          </ac:spMkLst>
        </pc:spChg>
        <pc:picChg chg="mod">
          <ac:chgData name="" userId="4f555057c4485651" providerId="LiveId" clId="{B496E071-B6DD-4512-9A87-513F5DE5C51C}" dt="2021-09-24T02:18:49.067" v="93" actId="1076"/>
          <ac:picMkLst>
            <pc:docMk/>
            <pc:sldMk cId="0" sldId="275"/>
            <ac:picMk id="22535" creationId="{00000000-0000-0000-0000-000000000000}"/>
          </ac:picMkLst>
        </pc:picChg>
        <pc:picChg chg="mod">
          <ac:chgData name="" userId="4f555057c4485651" providerId="LiveId" clId="{B496E071-B6DD-4512-9A87-513F5DE5C51C}" dt="2021-09-24T03:05:53.684" v="347" actId="14100"/>
          <ac:picMkLst>
            <pc:docMk/>
            <pc:sldMk cId="0" sldId="275"/>
            <ac:picMk id="22538" creationId="{00000000-0000-0000-0000-000000000000}"/>
          </ac:picMkLst>
        </pc:picChg>
      </pc:sldChg>
      <pc:sldChg chg="modSp">
        <pc:chgData name="" userId="4f555057c4485651" providerId="LiveId" clId="{B496E071-B6DD-4512-9A87-513F5DE5C51C}" dt="2021-09-24T02:35:21.435" v="146" actId="2711"/>
        <pc:sldMkLst>
          <pc:docMk/>
          <pc:sldMk cId="0" sldId="277"/>
        </pc:sldMkLst>
        <pc:spChg chg="mod">
          <ac:chgData name="" userId="4f555057c4485651" providerId="LiveId" clId="{B496E071-B6DD-4512-9A87-513F5DE5C51C}" dt="2021-09-24T02:35:21.435" v="146" actId="2711"/>
          <ac:spMkLst>
            <pc:docMk/>
            <pc:sldMk cId="0" sldId="277"/>
            <ac:spMk id="22594" creationId="{00000000-0000-0000-0000-000000000000}"/>
          </ac:spMkLst>
        </pc:spChg>
      </pc:sldChg>
      <pc:sldChg chg="modSp">
        <pc:chgData name="" userId="4f555057c4485651" providerId="LiveId" clId="{B496E071-B6DD-4512-9A87-513F5DE5C51C}" dt="2021-09-24T02:21:21.858" v="105" actId="20577"/>
        <pc:sldMkLst>
          <pc:docMk/>
          <pc:sldMk cId="0" sldId="278"/>
        </pc:sldMkLst>
        <pc:spChg chg="mod">
          <ac:chgData name="" userId="4f555057c4485651" providerId="LiveId" clId="{B496E071-B6DD-4512-9A87-513F5DE5C51C}" dt="2021-09-24T02:21:21.858" v="105" actId="20577"/>
          <ac:spMkLst>
            <pc:docMk/>
            <pc:sldMk cId="0" sldId="278"/>
            <ac:spMk id="22539" creationId="{00000000-0000-0000-0000-000000000000}"/>
          </ac:spMkLst>
        </pc:spChg>
      </pc:sldChg>
      <pc:sldChg chg="modSp">
        <pc:chgData name="" userId="4f555057c4485651" providerId="LiveId" clId="{B496E071-B6DD-4512-9A87-513F5DE5C51C}" dt="2021-09-24T02:36:25.092" v="155" actId="403"/>
        <pc:sldMkLst>
          <pc:docMk/>
          <pc:sldMk cId="0" sldId="280"/>
        </pc:sldMkLst>
        <pc:spChg chg="mod">
          <ac:chgData name="" userId="4f555057c4485651" providerId="LiveId" clId="{B496E071-B6DD-4512-9A87-513F5DE5C51C}" dt="2021-09-24T02:36:25.092" v="155" actId="403"/>
          <ac:spMkLst>
            <pc:docMk/>
            <pc:sldMk cId="0" sldId="280"/>
            <ac:spMk id="22535" creationId="{00000000-0000-0000-0000-000000000000}"/>
          </ac:spMkLst>
        </pc:spChg>
        <pc:spChg chg="mod">
          <ac:chgData name="" userId="4f555057c4485651" providerId="LiveId" clId="{B496E071-B6DD-4512-9A87-513F5DE5C51C}" dt="2021-09-24T02:36:08.013" v="149" actId="2711"/>
          <ac:spMkLst>
            <pc:docMk/>
            <pc:sldMk cId="0" sldId="280"/>
            <ac:spMk id="22536" creationId="{00000000-0000-0000-0000-000000000000}"/>
          </ac:spMkLst>
        </pc:spChg>
        <pc:spChg chg="mod">
          <ac:chgData name="" userId="4f555057c4485651" providerId="LiveId" clId="{B496E071-B6DD-4512-9A87-513F5DE5C51C}" dt="2021-09-24T02:36:24.590" v="154" actId="14100"/>
          <ac:spMkLst>
            <pc:docMk/>
            <pc:sldMk cId="0" sldId="280"/>
            <ac:spMk id="22537" creationId="{00000000-0000-0000-0000-000000000000}"/>
          </ac:spMkLst>
        </pc:spChg>
      </pc:sldChg>
      <pc:sldChg chg="modSp">
        <pc:chgData name="" userId="4f555057c4485651" providerId="LiveId" clId="{B496E071-B6DD-4512-9A87-513F5DE5C51C}" dt="2021-09-24T02:36:36.459" v="156" actId="2711"/>
        <pc:sldMkLst>
          <pc:docMk/>
          <pc:sldMk cId="0" sldId="281"/>
        </pc:sldMkLst>
        <pc:spChg chg="mod">
          <ac:chgData name="" userId="4f555057c4485651" providerId="LiveId" clId="{B496E071-B6DD-4512-9A87-513F5DE5C51C}" dt="2021-09-24T02:36:36.459" v="156" actId="2711"/>
          <ac:spMkLst>
            <pc:docMk/>
            <pc:sldMk cId="0" sldId="281"/>
            <ac:spMk id="22535" creationId="{00000000-0000-0000-0000-000000000000}"/>
          </ac:spMkLst>
        </pc:spChg>
      </pc:sldChg>
      <pc:sldChg chg="modSp">
        <pc:chgData name="" userId="4f555057c4485651" providerId="LiveId" clId="{B496E071-B6DD-4512-9A87-513F5DE5C51C}" dt="2021-09-24T02:36:48.008" v="157" actId="2711"/>
        <pc:sldMkLst>
          <pc:docMk/>
          <pc:sldMk cId="0" sldId="282"/>
        </pc:sldMkLst>
        <pc:spChg chg="mod">
          <ac:chgData name="" userId="4f555057c4485651" providerId="LiveId" clId="{B496E071-B6DD-4512-9A87-513F5DE5C51C}" dt="2021-09-24T02:36:48.008" v="157" actId="2711"/>
          <ac:spMkLst>
            <pc:docMk/>
            <pc:sldMk cId="0" sldId="282"/>
            <ac:spMk id="22535" creationId="{00000000-0000-0000-0000-000000000000}"/>
          </ac:spMkLst>
        </pc:spChg>
      </pc:sldChg>
      <pc:sldChg chg="modSp">
        <pc:chgData name="" userId="4f555057c4485651" providerId="LiveId" clId="{B496E071-B6DD-4512-9A87-513F5DE5C51C}" dt="2021-09-24T02:36:56.777" v="158" actId="2711"/>
        <pc:sldMkLst>
          <pc:docMk/>
          <pc:sldMk cId="0" sldId="283"/>
        </pc:sldMkLst>
        <pc:spChg chg="mod">
          <ac:chgData name="" userId="4f555057c4485651" providerId="LiveId" clId="{B496E071-B6DD-4512-9A87-513F5DE5C51C}" dt="2021-09-24T02:36:56.777" v="158" actId="2711"/>
          <ac:spMkLst>
            <pc:docMk/>
            <pc:sldMk cId="0" sldId="283"/>
            <ac:spMk id="22535" creationId="{00000000-0000-0000-0000-000000000000}"/>
          </ac:spMkLst>
        </pc:spChg>
      </pc:sldChg>
      <pc:sldChg chg="modSp">
        <pc:chgData name="" userId="4f555057c4485651" providerId="LiveId" clId="{B496E071-B6DD-4512-9A87-513F5DE5C51C}" dt="2021-09-24T02:37:06.104" v="159" actId="2711"/>
        <pc:sldMkLst>
          <pc:docMk/>
          <pc:sldMk cId="0" sldId="284"/>
        </pc:sldMkLst>
        <pc:spChg chg="mod">
          <ac:chgData name="" userId="4f555057c4485651" providerId="LiveId" clId="{B496E071-B6DD-4512-9A87-513F5DE5C51C}" dt="2021-09-24T02:37:06.104" v="159" actId="2711"/>
          <ac:spMkLst>
            <pc:docMk/>
            <pc:sldMk cId="0" sldId="284"/>
            <ac:spMk id="22535" creationId="{00000000-0000-0000-0000-000000000000}"/>
          </ac:spMkLst>
        </pc:spChg>
      </pc:sldChg>
      <pc:sldChg chg="modSp">
        <pc:chgData name="" userId="4f555057c4485651" providerId="LiveId" clId="{B496E071-B6DD-4512-9A87-513F5DE5C51C}" dt="2021-09-24T02:37:55.117" v="173"/>
        <pc:sldMkLst>
          <pc:docMk/>
          <pc:sldMk cId="0" sldId="286"/>
        </pc:sldMkLst>
        <pc:spChg chg="mod">
          <ac:chgData name="" userId="4f555057c4485651" providerId="LiveId" clId="{B496E071-B6DD-4512-9A87-513F5DE5C51C}" dt="2021-09-24T02:37:37.329" v="161" actId="2711"/>
          <ac:spMkLst>
            <pc:docMk/>
            <pc:sldMk cId="0" sldId="286"/>
            <ac:spMk id="22559" creationId="{00000000-0000-0000-0000-000000000000}"/>
          </ac:spMkLst>
        </pc:spChg>
        <pc:spChg chg="mod">
          <ac:chgData name="" userId="4f555057c4485651" providerId="LiveId" clId="{B496E071-B6DD-4512-9A87-513F5DE5C51C}" dt="2021-09-24T02:37:55.117" v="173"/>
          <ac:spMkLst>
            <pc:docMk/>
            <pc:sldMk cId="0" sldId="286"/>
            <ac:spMk id="22560" creationId="{00000000-0000-0000-0000-000000000000}"/>
          </ac:spMkLst>
        </pc:spChg>
      </pc:sldChg>
      <pc:sldChg chg="modSp">
        <pc:chgData name="" userId="4f555057c4485651" providerId="LiveId" clId="{B496E071-B6DD-4512-9A87-513F5DE5C51C}" dt="2021-09-24T02:29:03.572" v="138" actId="20577"/>
        <pc:sldMkLst>
          <pc:docMk/>
          <pc:sldMk cId="0" sldId="290"/>
        </pc:sldMkLst>
        <pc:spChg chg="mod">
          <ac:chgData name="" userId="4f555057c4485651" providerId="LiveId" clId="{B496E071-B6DD-4512-9A87-513F5DE5C51C}" dt="2021-09-24T02:24:27.206" v="125" actId="1036"/>
          <ac:spMkLst>
            <pc:docMk/>
            <pc:sldMk cId="0" sldId="290"/>
            <ac:spMk id="44" creationId="{D47D15A7-E650-4D33-8F07-FC1D8E2382A5}"/>
          </ac:spMkLst>
        </pc:spChg>
        <pc:spChg chg="mod">
          <ac:chgData name="" userId="4f555057c4485651" providerId="LiveId" clId="{B496E071-B6DD-4512-9A87-513F5DE5C51C}" dt="2021-09-24T02:24:20.247" v="112" actId="1036"/>
          <ac:spMkLst>
            <pc:docMk/>
            <pc:sldMk cId="0" sldId="290"/>
            <ac:spMk id="48" creationId="{29731448-2600-4864-BCBD-FCBFBE059B2F}"/>
          </ac:spMkLst>
        </pc:spChg>
        <pc:graphicFrameChg chg="mod modGraphic">
          <ac:chgData name="" userId="4f555057c4485651" providerId="LiveId" clId="{B496E071-B6DD-4512-9A87-513F5DE5C51C}" dt="2021-09-24T02:29:03.572" v="138" actId="20577"/>
          <ac:graphicFrameMkLst>
            <pc:docMk/>
            <pc:sldMk cId="0" sldId="290"/>
            <ac:graphicFrameMk id="17" creationId="{36339989-1B19-480F-B016-F98D944066A0}"/>
          </ac:graphicFrameMkLst>
        </pc:graphicFrameChg>
      </pc:sldChg>
      <pc:sldChg chg="addSp delSp modSp">
        <pc:chgData name="" userId="4f555057c4485651" providerId="LiveId" clId="{B496E071-B6DD-4512-9A87-513F5DE5C51C}" dt="2021-09-24T01:56:09.107" v="18" actId="1076"/>
        <pc:sldMkLst>
          <pc:docMk/>
          <pc:sldMk cId="0" sldId="294"/>
        </pc:sldMkLst>
        <pc:picChg chg="mod">
          <ac:chgData name="" userId="4f555057c4485651" providerId="LiveId" clId="{B496E071-B6DD-4512-9A87-513F5DE5C51C}" dt="2021-09-24T01:55:58.262" v="14" actId="14100"/>
          <ac:picMkLst>
            <pc:docMk/>
            <pc:sldMk cId="0" sldId="294"/>
            <ac:picMk id="3" creationId="{9119177C-5F70-4416-93CC-D3AFE52FB6B9}"/>
          </ac:picMkLst>
        </pc:picChg>
        <pc:picChg chg="add mod">
          <ac:chgData name="" userId="4f555057c4485651" providerId="LiveId" clId="{B496E071-B6DD-4512-9A87-513F5DE5C51C}" dt="2021-09-24T01:56:09.107" v="18" actId="1076"/>
          <ac:picMkLst>
            <pc:docMk/>
            <pc:sldMk cId="0" sldId="294"/>
            <ac:picMk id="4" creationId="{30EF6EFD-4BD5-4720-A7A5-ED5F4B07B6C2}"/>
          </ac:picMkLst>
        </pc:picChg>
        <pc:picChg chg="mod">
          <ac:chgData name="" userId="4f555057c4485651" providerId="LiveId" clId="{B496E071-B6DD-4512-9A87-513F5DE5C51C}" dt="2021-09-24T01:55:31.605" v="11" actId="14100"/>
          <ac:picMkLst>
            <pc:docMk/>
            <pc:sldMk cId="0" sldId="294"/>
            <ac:picMk id="11" creationId="{2D614345-D48B-4481-BC1E-1886E26AE93A}"/>
          </ac:picMkLst>
        </pc:picChg>
        <pc:picChg chg="del">
          <ac:chgData name="" userId="4f555057c4485651" providerId="LiveId" clId="{B496E071-B6DD-4512-9A87-513F5DE5C51C}" dt="2021-09-24T01:54:53.798" v="0" actId="478"/>
          <ac:picMkLst>
            <pc:docMk/>
            <pc:sldMk cId="0" sldId="294"/>
            <ac:picMk id="16" creationId="{349D5ECC-490F-4477-98E3-CCEA1AAAB472}"/>
          </ac:picMkLst>
        </pc:picChg>
      </pc:sldChg>
      <pc:sldChg chg="del">
        <pc:chgData name="" userId="4f555057c4485651" providerId="LiveId" clId="{B496E071-B6DD-4512-9A87-513F5DE5C51C}" dt="2021-09-24T02:04:21.852" v="58" actId="2696"/>
        <pc:sldMkLst>
          <pc:docMk/>
          <pc:sldMk cId="588754210" sldId="297"/>
        </pc:sldMkLst>
      </pc:sldChg>
      <pc:sldChg chg="addSp delSp modSp">
        <pc:chgData name="" userId="4f555057c4485651" providerId="LiveId" clId="{B496E071-B6DD-4512-9A87-513F5DE5C51C}" dt="2021-09-24T02:05:04.846" v="66" actId="1076"/>
        <pc:sldMkLst>
          <pc:docMk/>
          <pc:sldMk cId="1220321392" sldId="298"/>
        </pc:sldMkLst>
        <pc:spChg chg="mod">
          <ac:chgData name="" userId="4f555057c4485651" providerId="LiveId" clId="{B496E071-B6DD-4512-9A87-513F5DE5C51C}" dt="2021-09-24T02:05:04.846" v="66" actId="1076"/>
          <ac:spMkLst>
            <pc:docMk/>
            <pc:sldMk cId="1220321392" sldId="298"/>
            <ac:spMk id="5" creationId="{00000000-0000-0000-0000-000000000000}"/>
          </ac:spMkLst>
        </pc:spChg>
        <pc:spChg chg="add mod">
          <ac:chgData name="" userId="4f555057c4485651" providerId="LiveId" clId="{B496E071-B6DD-4512-9A87-513F5DE5C51C}" dt="2021-09-24T02:03:05.072" v="28"/>
          <ac:spMkLst>
            <pc:docMk/>
            <pc:sldMk cId="1220321392" sldId="298"/>
            <ac:spMk id="17" creationId="{2936FABE-4E65-4B1D-B978-A9BE82D9F5B6}"/>
          </ac:spMkLst>
        </pc:spChg>
        <pc:spChg chg="add mod">
          <ac:chgData name="" userId="4f555057c4485651" providerId="LiveId" clId="{B496E071-B6DD-4512-9A87-513F5DE5C51C}" dt="2021-09-24T02:03:12.605" v="30"/>
          <ac:spMkLst>
            <pc:docMk/>
            <pc:sldMk cId="1220321392" sldId="298"/>
            <ac:spMk id="18" creationId="{0FB713A1-E7CD-444B-9E64-AF0E1B1AEC10}"/>
          </ac:spMkLst>
        </pc:spChg>
        <pc:spChg chg="add mod">
          <ac:chgData name="" userId="4f555057c4485651" providerId="LiveId" clId="{B496E071-B6DD-4512-9A87-513F5DE5C51C}" dt="2021-09-24T02:03:26.119" v="36"/>
          <ac:spMkLst>
            <pc:docMk/>
            <pc:sldMk cId="1220321392" sldId="298"/>
            <ac:spMk id="19" creationId="{C7FF2483-FB29-46F6-AA6B-5B15A7857639}"/>
          </ac:spMkLst>
        </pc:spChg>
        <pc:spChg chg="add mod">
          <ac:chgData name="" userId="4f555057c4485651" providerId="LiveId" clId="{B496E071-B6DD-4512-9A87-513F5DE5C51C}" dt="2021-09-24T02:03:29.562" v="38"/>
          <ac:spMkLst>
            <pc:docMk/>
            <pc:sldMk cId="1220321392" sldId="298"/>
            <ac:spMk id="20" creationId="{0005A44D-9351-4B2C-ACBE-02309F8FA995}"/>
          </ac:spMkLst>
        </pc:spChg>
        <pc:spChg chg="del mod">
          <ac:chgData name="" userId="4f555057c4485651" providerId="LiveId" clId="{B496E071-B6DD-4512-9A87-513F5DE5C51C}" dt="2021-09-24T02:03:34.888" v="40"/>
          <ac:spMkLst>
            <pc:docMk/>
            <pc:sldMk cId="1220321392" sldId="298"/>
            <ac:spMk id="19461" creationId="{00000000-0000-0000-0000-000000000000}"/>
          </ac:spMkLst>
        </pc:spChg>
        <pc:spChg chg="del mod">
          <ac:chgData name="" userId="4f555057c4485651" providerId="LiveId" clId="{B496E071-B6DD-4512-9A87-513F5DE5C51C}" dt="2021-09-24T02:03:34.888" v="42"/>
          <ac:spMkLst>
            <pc:docMk/>
            <pc:sldMk cId="1220321392" sldId="298"/>
            <ac:spMk id="19462" creationId="{00000000-0000-0000-0000-000000000000}"/>
          </ac:spMkLst>
        </pc:spChg>
        <pc:spChg chg="del mod">
          <ac:chgData name="" userId="4f555057c4485651" providerId="LiveId" clId="{B496E071-B6DD-4512-9A87-513F5DE5C51C}" dt="2021-09-24T02:03:34.888" v="44"/>
          <ac:spMkLst>
            <pc:docMk/>
            <pc:sldMk cId="1220321392" sldId="298"/>
            <ac:spMk id="19463" creationId="{00000000-0000-0000-0000-000000000000}"/>
          </ac:spMkLst>
        </pc:spChg>
        <pc:spChg chg="del mod">
          <ac:chgData name="" userId="4f555057c4485651" providerId="LiveId" clId="{B496E071-B6DD-4512-9A87-513F5DE5C51C}" dt="2021-09-24T02:03:34.888" v="46"/>
          <ac:spMkLst>
            <pc:docMk/>
            <pc:sldMk cId="1220321392" sldId="298"/>
            <ac:spMk id="19464" creationId="{00000000-0000-0000-0000-000000000000}"/>
          </ac:spMkLst>
        </pc:spChg>
      </pc:sldChg>
      <pc:sldChg chg="del">
        <pc:chgData name="" userId="4f555057c4485651" providerId="LiveId" clId="{B496E071-B6DD-4512-9A87-513F5DE5C51C}" dt="2021-09-24T02:04:00.760" v="52" actId="2696"/>
        <pc:sldMkLst>
          <pc:docMk/>
          <pc:sldMk cId="3531844348" sldId="299"/>
        </pc:sldMkLst>
      </pc:sldChg>
      <pc:sldChg chg="del">
        <pc:chgData name="" userId="4f555057c4485651" providerId="LiveId" clId="{B496E071-B6DD-4512-9A87-513F5DE5C51C}" dt="2021-09-24T02:04:32.335" v="61" actId="2696"/>
        <pc:sldMkLst>
          <pc:docMk/>
          <pc:sldMk cId="1760416318" sldId="300"/>
        </pc:sldMkLst>
      </pc:sldChg>
      <pc:sldChg chg="modSp add ord">
        <pc:chgData name="" userId="4f555057c4485651" providerId="LiveId" clId="{B496E071-B6DD-4512-9A87-513F5DE5C51C}" dt="2021-09-24T02:05:16.884" v="68" actId="1076"/>
        <pc:sldMkLst>
          <pc:docMk/>
          <pc:sldMk cId="2976576786" sldId="301"/>
        </pc:sldMkLst>
        <pc:spChg chg="mod">
          <ac:chgData name="" userId="4f555057c4485651" providerId="LiveId" clId="{B496E071-B6DD-4512-9A87-513F5DE5C51C}" dt="2021-09-24T02:05:16.884" v="68" actId="1076"/>
          <ac:spMkLst>
            <pc:docMk/>
            <pc:sldMk cId="2976576786" sldId="301"/>
            <ac:spMk id="5" creationId="{00000000-0000-0000-0000-000000000000}"/>
          </ac:spMkLst>
        </pc:spChg>
        <pc:spChg chg="mod">
          <ac:chgData name="" userId="4f555057c4485651" providerId="LiveId" clId="{B496E071-B6DD-4512-9A87-513F5DE5C51C}" dt="2021-09-24T02:03:57.652" v="51" actId="207"/>
          <ac:spMkLst>
            <pc:docMk/>
            <pc:sldMk cId="2976576786" sldId="301"/>
            <ac:spMk id="17" creationId="{2936FABE-4E65-4B1D-B978-A9BE82D9F5B6}"/>
          </ac:spMkLst>
        </pc:spChg>
        <pc:spChg chg="mod">
          <ac:chgData name="" userId="4f555057c4485651" providerId="LiveId" clId="{B496E071-B6DD-4512-9A87-513F5DE5C51C}" dt="2021-09-24T02:03:50.517" v="50"/>
          <ac:spMkLst>
            <pc:docMk/>
            <pc:sldMk cId="2976576786" sldId="301"/>
            <ac:spMk id="18" creationId="{0FB713A1-E7CD-444B-9E64-AF0E1B1AEC10}"/>
          </ac:spMkLst>
        </pc:spChg>
      </pc:sldChg>
      <pc:sldChg chg="modSp add ord">
        <pc:chgData name="" userId="4f555057c4485651" providerId="LiveId" clId="{B496E071-B6DD-4512-9A87-513F5DE5C51C}" dt="2021-09-24T02:05:29.102" v="69" actId="1076"/>
        <pc:sldMkLst>
          <pc:docMk/>
          <pc:sldMk cId="3341118849" sldId="302"/>
        </pc:sldMkLst>
        <pc:spChg chg="mod">
          <ac:chgData name="" userId="4f555057c4485651" providerId="LiveId" clId="{B496E071-B6DD-4512-9A87-513F5DE5C51C}" dt="2021-09-24T02:05:29.102" v="69" actId="1076"/>
          <ac:spMkLst>
            <pc:docMk/>
            <pc:sldMk cId="3341118849" sldId="302"/>
            <ac:spMk id="5" creationId="{00000000-0000-0000-0000-000000000000}"/>
          </ac:spMkLst>
        </pc:spChg>
        <pc:spChg chg="mod">
          <ac:chgData name="" userId="4f555057c4485651" providerId="LiveId" clId="{B496E071-B6DD-4512-9A87-513F5DE5C51C}" dt="2021-09-24T02:04:16.808" v="57" actId="207"/>
          <ac:spMkLst>
            <pc:docMk/>
            <pc:sldMk cId="3341118849" sldId="302"/>
            <ac:spMk id="18" creationId="{0FB713A1-E7CD-444B-9E64-AF0E1B1AEC10}"/>
          </ac:spMkLst>
        </pc:spChg>
        <pc:spChg chg="mod">
          <ac:chgData name="" userId="4f555057c4485651" providerId="LiveId" clId="{B496E071-B6DD-4512-9A87-513F5DE5C51C}" dt="2021-09-24T02:04:14.687" v="56"/>
          <ac:spMkLst>
            <pc:docMk/>
            <pc:sldMk cId="3341118849" sldId="302"/>
            <ac:spMk id="19" creationId="{C7FF2483-FB29-46F6-AA6B-5B15A7857639}"/>
          </ac:spMkLst>
        </pc:spChg>
      </pc:sldChg>
      <pc:sldChg chg="modSp add ord">
        <pc:chgData name="" userId="4f555057c4485651" providerId="LiveId" clId="{B496E071-B6DD-4512-9A87-513F5DE5C51C}" dt="2021-09-24T02:05:35.876" v="70" actId="1076"/>
        <pc:sldMkLst>
          <pc:docMk/>
          <pc:sldMk cId="1098232405" sldId="303"/>
        </pc:sldMkLst>
        <pc:spChg chg="mod">
          <ac:chgData name="" userId="4f555057c4485651" providerId="LiveId" clId="{B496E071-B6DD-4512-9A87-513F5DE5C51C}" dt="2021-09-24T02:05:35.876" v="70" actId="1076"/>
          <ac:spMkLst>
            <pc:docMk/>
            <pc:sldMk cId="1098232405" sldId="303"/>
            <ac:spMk id="5" creationId="{00000000-0000-0000-0000-000000000000}"/>
          </ac:spMkLst>
        </pc:spChg>
        <pc:spChg chg="mod">
          <ac:chgData name="" userId="4f555057c4485651" providerId="LiveId" clId="{B496E071-B6DD-4512-9A87-513F5DE5C51C}" dt="2021-09-24T02:04:40.203" v="64" actId="207"/>
          <ac:spMkLst>
            <pc:docMk/>
            <pc:sldMk cId="1098232405" sldId="303"/>
            <ac:spMk id="19" creationId="{C7FF2483-FB29-46F6-AA6B-5B15A7857639}"/>
          </ac:spMkLst>
        </pc:spChg>
        <pc:spChg chg="mod">
          <ac:chgData name="" userId="4f555057c4485651" providerId="LiveId" clId="{B496E071-B6DD-4512-9A87-513F5DE5C51C}" dt="2021-09-24T02:04:36.807" v="63"/>
          <ac:spMkLst>
            <pc:docMk/>
            <pc:sldMk cId="1098232405" sldId="303"/>
            <ac:spMk id="20" creationId="{0005A44D-9351-4B2C-ACBE-02309F8FA995}"/>
          </ac:spMkLst>
        </pc:spChg>
      </pc:sldChg>
    </pc:docChg>
  </pc:docChgLst>
  <pc:docChgLst>
    <pc:chgData userId="4f555057c4485651" providerId="LiveId" clId="{B09BA258-AADF-44E2-A102-6E2BEA1BF26A}"/>
    <pc:docChg chg="custSel modSld">
      <pc:chgData name="" userId="4f555057c4485651" providerId="LiveId" clId="{B09BA258-AADF-44E2-A102-6E2BEA1BF26A}" dt="2021-09-22T08:17:21.774" v="367" actId="1076"/>
      <pc:docMkLst>
        <pc:docMk/>
      </pc:docMkLst>
      <pc:sldChg chg="modSp">
        <pc:chgData name="" userId="4f555057c4485651" providerId="LiveId" clId="{B09BA258-AADF-44E2-A102-6E2BEA1BF26A}" dt="2021-09-22T08:02:27.822" v="13" actId="1076"/>
        <pc:sldMkLst>
          <pc:docMk/>
          <pc:sldMk cId="0" sldId="279"/>
        </pc:sldMkLst>
        <pc:spChg chg="mod">
          <ac:chgData name="" userId="4f555057c4485651" providerId="LiveId" clId="{B09BA258-AADF-44E2-A102-6E2BEA1BF26A}" dt="2021-09-22T08:02:27.822" v="13" actId="1076"/>
          <ac:spMkLst>
            <pc:docMk/>
            <pc:sldMk cId="0" sldId="279"/>
            <ac:spMk id="8" creationId="{00000000-0000-0000-0000-000000000000}"/>
          </ac:spMkLst>
        </pc:spChg>
      </pc:sldChg>
    </pc:docChg>
  </pc:docChgLst>
  <pc:docChgLst>
    <pc:chgData name="李 强" userId="4f555057c4485651" providerId="LiveId" clId="{932652D3-D0ED-462B-9A4A-707854BA3B7A}"/>
    <pc:docChg chg="undo redo custSel modSld">
      <pc:chgData name="李 强" userId="4f555057c4485651" providerId="LiveId" clId="{932652D3-D0ED-462B-9A4A-707854BA3B7A}" dt="2021-09-21T15:55:44.583" v="1273" actId="14100"/>
      <pc:docMkLst>
        <pc:docMk/>
      </pc:docMkLst>
      <pc:sldChg chg="modSp mod">
        <pc:chgData name="李 强" userId="4f555057c4485651" providerId="LiveId" clId="{932652D3-D0ED-462B-9A4A-707854BA3B7A}" dt="2021-09-21T14:48:45.769" v="520" actId="1076"/>
        <pc:sldMkLst>
          <pc:docMk/>
          <pc:sldMk cId="0" sldId="285"/>
        </pc:sldMkLst>
        <pc:spChg chg="mod">
          <ac:chgData name="李 强" userId="4f555057c4485651" providerId="LiveId" clId="{932652D3-D0ED-462B-9A4A-707854BA3B7A}" dt="2021-09-21T14:48:45.769" v="520" actId="1076"/>
          <ac:spMkLst>
            <pc:docMk/>
            <pc:sldMk cId="0" sldId="285"/>
            <ac:spMk id="6" creationId="{00000000-0000-0000-0000-000000000000}"/>
          </ac:spMkLst>
        </pc:spChg>
        <pc:spChg chg="mod">
          <ac:chgData name="李 强" userId="4f555057c4485651" providerId="LiveId" clId="{932652D3-D0ED-462B-9A4A-707854BA3B7A}" dt="2021-09-21T14:48:45.769" v="520" actId="1076"/>
          <ac:spMkLst>
            <pc:docMk/>
            <pc:sldMk cId="0" sldId="285"/>
            <ac:spMk id="22535" creationId="{00000000-0000-0000-0000-000000000000}"/>
          </ac:spMkLst>
        </pc:spChg>
        <pc:spChg chg="mod">
          <ac:chgData name="李 强" userId="4f555057c4485651" providerId="LiveId" clId="{932652D3-D0ED-462B-9A4A-707854BA3B7A}" dt="2021-09-21T14:48:45.769" v="520" actId="1076"/>
          <ac:spMkLst>
            <pc:docMk/>
            <pc:sldMk cId="0" sldId="285"/>
            <ac:spMk id="22536" creationId="{00000000-0000-0000-0000-000000000000}"/>
          </ac:spMkLst>
        </pc:spChg>
      </pc:sldChg>
      <pc:sldChg chg="addSp delSp modSp mod modNotesTx">
        <pc:chgData name="李 强" userId="4f555057c4485651" providerId="LiveId" clId="{932652D3-D0ED-462B-9A4A-707854BA3B7A}" dt="2021-09-21T14:57:51.223" v="535" actId="14100"/>
        <pc:sldMkLst>
          <pc:docMk/>
          <pc:sldMk cId="0" sldId="286"/>
        </pc:sldMkLst>
        <pc:spChg chg="mod">
          <ac:chgData name="李 强" userId="4f555057c4485651" providerId="LiveId" clId="{932652D3-D0ED-462B-9A4A-707854BA3B7A}" dt="2021-09-21T14:24:32.567" v="75"/>
          <ac:spMkLst>
            <pc:docMk/>
            <pc:sldMk cId="0" sldId="286"/>
            <ac:spMk id="45" creationId="{76555776-50B5-4FBC-BC54-C8E6F95B411B}"/>
          </ac:spMkLst>
        </pc:spChg>
        <pc:spChg chg="mod">
          <ac:chgData name="李 强" userId="4f555057c4485651" providerId="LiveId" clId="{932652D3-D0ED-462B-9A4A-707854BA3B7A}" dt="2021-09-21T14:33:11.796" v="144" actId="20577"/>
          <ac:spMkLst>
            <pc:docMk/>
            <pc:sldMk cId="0" sldId="286"/>
            <ac:spMk id="46" creationId="{2934A0B6-9CDA-4B26-B8F7-FC4758176DD8}"/>
          </ac:spMkLst>
        </pc:spChg>
        <pc:spChg chg="mod">
          <ac:chgData name="李 强" userId="4f555057c4485651" providerId="LiveId" clId="{932652D3-D0ED-462B-9A4A-707854BA3B7A}" dt="2021-09-21T14:34:42.171" v="231" actId="14100"/>
          <ac:spMkLst>
            <pc:docMk/>
            <pc:sldMk cId="0" sldId="286"/>
            <ac:spMk id="48" creationId="{7E0A6B5D-92A7-4B3A-9E42-545AB75B65F5}"/>
          </ac:spMkLst>
        </pc:spChg>
        <pc:spChg chg="mod">
          <ac:chgData name="李 强" userId="4f555057c4485651" providerId="LiveId" clId="{932652D3-D0ED-462B-9A4A-707854BA3B7A}" dt="2021-09-21T14:42:13.954" v="329" actId="20577"/>
          <ac:spMkLst>
            <pc:docMk/>
            <pc:sldMk cId="0" sldId="286"/>
            <ac:spMk id="49" creationId="{C0CE7F6D-E3B5-4623-AD8C-8671ED19D2A0}"/>
          </ac:spMkLst>
        </pc:spChg>
        <pc:spChg chg="mod">
          <ac:chgData name="李 强" userId="4f555057c4485651" providerId="LiveId" clId="{932652D3-D0ED-462B-9A4A-707854BA3B7A}" dt="2021-09-21T14:35:02.118" v="237"/>
          <ac:spMkLst>
            <pc:docMk/>
            <pc:sldMk cId="0" sldId="286"/>
            <ac:spMk id="51" creationId="{C93842D9-4BDB-40A7-8F71-75CCB154E034}"/>
          </ac:spMkLst>
        </pc:spChg>
        <pc:spChg chg="mod">
          <ac:chgData name="李 强" userId="4f555057c4485651" providerId="LiveId" clId="{932652D3-D0ED-462B-9A4A-707854BA3B7A}" dt="2021-09-21T14:35:02.118" v="237"/>
          <ac:spMkLst>
            <pc:docMk/>
            <pc:sldMk cId="0" sldId="286"/>
            <ac:spMk id="52" creationId="{CA4A16A1-DFB6-4F91-BE37-72EB658354AC}"/>
          </ac:spMkLst>
        </pc:spChg>
        <pc:spChg chg="mod">
          <ac:chgData name="李 强" userId="4f555057c4485651" providerId="LiveId" clId="{932652D3-D0ED-462B-9A4A-707854BA3B7A}" dt="2021-09-21T14:35:06" v="239"/>
          <ac:spMkLst>
            <pc:docMk/>
            <pc:sldMk cId="0" sldId="286"/>
            <ac:spMk id="54" creationId="{B2CEE8F0-5C78-475E-9927-D99108F68098}"/>
          </ac:spMkLst>
        </pc:spChg>
        <pc:spChg chg="mod">
          <ac:chgData name="李 强" userId="4f555057c4485651" providerId="LiveId" clId="{932652D3-D0ED-462B-9A4A-707854BA3B7A}" dt="2021-09-21T14:57:02.609" v="533" actId="20577"/>
          <ac:spMkLst>
            <pc:docMk/>
            <pc:sldMk cId="0" sldId="286"/>
            <ac:spMk id="55" creationId="{1C6B6CDA-349A-46B3-AFCF-A91A01F8CE27}"/>
          </ac:spMkLst>
        </pc:spChg>
        <pc:spChg chg="mod">
          <ac:chgData name="李 强" userId="4f555057c4485651" providerId="LiveId" clId="{932652D3-D0ED-462B-9A4A-707854BA3B7A}" dt="2021-09-21T14:45:38.141" v="474"/>
          <ac:spMkLst>
            <pc:docMk/>
            <pc:sldMk cId="0" sldId="286"/>
            <ac:spMk id="72" creationId="{D9AF6AB6-ECB1-4CE1-BA26-E6E009D8ED22}"/>
          </ac:spMkLst>
        </pc:spChg>
        <pc:spChg chg="mod">
          <ac:chgData name="李 强" userId="4f555057c4485651" providerId="LiveId" clId="{932652D3-D0ED-462B-9A4A-707854BA3B7A}" dt="2021-09-21T14:47:23.140" v="503" actId="20577"/>
          <ac:spMkLst>
            <pc:docMk/>
            <pc:sldMk cId="0" sldId="286"/>
            <ac:spMk id="73" creationId="{D3AEB7C3-34E7-4568-BA0D-3485795E4AFE}"/>
          </ac:spMkLst>
        </pc:spChg>
        <pc:spChg chg="mod">
          <ac:chgData name="李 强" userId="4f555057c4485651" providerId="LiveId" clId="{932652D3-D0ED-462B-9A4A-707854BA3B7A}" dt="2021-09-21T14:47:30.943" v="504"/>
          <ac:spMkLst>
            <pc:docMk/>
            <pc:sldMk cId="0" sldId="286"/>
            <ac:spMk id="78" creationId="{E7FE86A2-846B-45F9-BF84-EB031F07A521}"/>
          </ac:spMkLst>
        </pc:spChg>
        <pc:spChg chg="mod">
          <ac:chgData name="李 强" userId="4f555057c4485651" providerId="LiveId" clId="{932652D3-D0ED-462B-9A4A-707854BA3B7A}" dt="2021-09-21T14:47:39.422" v="510" actId="20577"/>
          <ac:spMkLst>
            <pc:docMk/>
            <pc:sldMk cId="0" sldId="286"/>
            <ac:spMk id="79" creationId="{D149966A-D382-4C51-A3E9-771363E1F572}"/>
          </ac:spMkLst>
        </pc:spChg>
        <pc:spChg chg="mod">
          <ac:chgData name="李 强" userId="4f555057c4485651" providerId="LiveId" clId="{932652D3-D0ED-462B-9A4A-707854BA3B7A}" dt="2021-09-21T14:11:31.379" v="74" actId="20577"/>
          <ac:spMkLst>
            <pc:docMk/>
            <pc:sldMk cId="0" sldId="286"/>
            <ac:spMk id="22564" creationId="{00000000-0000-0000-0000-000000000000}"/>
          </ac:spMkLst>
        </pc:spChg>
        <pc:grpChg chg="add mod">
          <ac:chgData name="李 强" userId="4f555057c4485651" providerId="LiveId" clId="{932652D3-D0ED-462B-9A4A-707854BA3B7A}" dt="2021-09-21T14:25:07.400" v="82" actId="1076"/>
          <ac:grpSpMkLst>
            <pc:docMk/>
            <pc:sldMk cId="0" sldId="286"/>
            <ac:grpSpMk id="44" creationId="{DE621DBA-BB52-4404-B651-B86D98CBB275}"/>
          </ac:grpSpMkLst>
        </pc:grpChg>
        <pc:grpChg chg="add mod">
          <ac:chgData name="李 强" userId="4f555057c4485651" providerId="LiveId" clId="{932652D3-D0ED-462B-9A4A-707854BA3B7A}" dt="2021-09-21T14:32:14.618" v="125" actId="1076"/>
          <ac:grpSpMkLst>
            <pc:docMk/>
            <pc:sldMk cId="0" sldId="286"/>
            <ac:grpSpMk id="47" creationId="{3638F20F-FD0A-491D-B7BC-FA36623D7438}"/>
          </ac:grpSpMkLst>
        </pc:grpChg>
        <pc:grpChg chg="add del mod">
          <ac:chgData name="李 强" userId="4f555057c4485651" providerId="LiveId" clId="{932652D3-D0ED-462B-9A4A-707854BA3B7A}" dt="2021-09-21T14:35:05.038" v="238"/>
          <ac:grpSpMkLst>
            <pc:docMk/>
            <pc:sldMk cId="0" sldId="286"/>
            <ac:grpSpMk id="50" creationId="{42396B08-B9AE-4CE8-A9AF-C26C11F15D42}"/>
          </ac:grpSpMkLst>
        </pc:grpChg>
        <pc:grpChg chg="add mod">
          <ac:chgData name="李 强" userId="4f555057c4485651" providerId="LiveId" clId="{932652D3-D0ED-462B-9A4A-707854BA3B7A}" dt="2021-09-21T14:47:51.009" v="512" actId="1076"/>
          <ac:grpSpMkLst>
            <pc:docMk/>
            <pc:sldMk cId="0" sldId="286"/>
            <ac:grpSpMk id="53" creationId="{C3B50B99-9D3C-4B25-A7A8-98A13EE7E2AC}"/>
          </ac:grpSpMkLst>
        </pc:grpChg>
        <pc:grpChg chg="add mod">
          <ac:chgData name="李 强" userId="4f555057c4485651" providerId="LiveId" clId="{932652D3-D0ED-462B-9A4A-707854BA3B7A}" dt="2021-09-21T14:47:56.283" v="513" actId="1076"/>
          <ac:grpSpMkLst>
            <pc:docMk/>
            <pc:sldMk cId="0" sldId="286"/>
            <ac:grpSpMk id="71" creationId="{CA05F84A-C6E0-4939-BF4E-2A50846A84DD}"/>
          </ac:grpSpMkLst>
        </pc:grpChg>
        <pc:grpChg chg="add mod">
          <ac:chgData name="李 强" userId="4f555057c4485651" providerId="LiveId" clId="{932652D3-D0ED-462B-9A4A-707854BA3B7A}" dt="2021-09-21T14:47:36.685" v="505" actId="1076"/>
          <ac:grpSpMkLst>
            <pc:docMk/>
            <pc:sldMk cId="0" sldId="286"/>
            <ac:grpSpMk id="77" creationId="{8F1870C7-A2D8-43CE-9A9B-DBB295293C41}"/>
          </ac:grpSpMkLst>
        </pc:grpChg>
        <pc:grpChg chg="mod">
          <ac:chgData name="李 强" userId="4f555057c4485651" providerId="LiveId" clId="{932652D3-D0ED-462B-9A4A-707854BA3B7A}" dt="2021-09-21T14:25:04.093" v="81" actId="1076"/>
          <ac:grpSpMkLst>
            <pc:docMk/>
            <pc:sldMk cId="0" sldId="286"/>
            <ac:grpSpMk id="22562" creationId="{00000000-0000-0000-0000-000000000000}"/>
          </ac:grpSpMkLst>
        </pc:grpChg>
        <pc:grpChg chg="mod">
          <ac:chgData name="李 强" userId="4f555057c4485651" providerId="LiveId" clId="{932652D3-D0ED-462B-9A4A-707854BA3B7A}" dt="2021-09-21T14:25:00.446" v="80" actId="1076"/>
          <ac:grpSpMkLst>
            <pc:docMk/>
            <pc:sldMk cId="0" sldId="286"/>
            <ac:grpSpMk id="22565" creationId="{00000000-0000-0000-0000-000000000000}"/>
          </ac:grpSpMkLst>
        </pc:grpChg>
        <pc:grpChg chg="mod">
          <ac:chgData name="李 强" userId="4f555057c4485651" providerId="LiveId" clId="{932652D3-D0ED-462B-9A4A-707854BA3B7A}" dt="2021-09-21T14:24:56.007" v="79" actId="1076"/>
          <ac:grpSpMkLst>
            <pc:docMk/>
            <pc:sldMk cId="0" sldId="286"/>
            <ac:grpSpMk id="22568" creationId="{00000000-0000-0000-0000-000000000000}"/>
          </ac:grpSpMkLst>
        </pc:grpChg>
        <pc:cxnChg chg="add mod">
          <ac:chgData name="李 强" userId="4f555057c4485651" providerId="LiveId" clId="{932652D3-D0ED-462B-9A4A-707854BA3B7A}" dt="2021-09-21T14:44:56.215" v="459" actId="14100"/>
          <ac:cxnSpMkLst>
            <pc:docMk/>
            <pc:sldMk cId="0" sldId="286"/>
            <ac:cxnSpMk id="56" creationId="{06D6248B-3B35-4638-BA7B-79ADA68A0EB4}"/>
          </ac:cxnSpMkLst>
        </pc:cxnChg>
        <pc:cxnChg chg="add mod">
          <ac:chgData name="李 强" userId="4f555057c4485651" providerId="LiveId" clId="{932652D3-D0ED-462B-9A4A-707854BA3B7A}" dt="2021-09-21T14:45:07.338" v="463" actId="14100"/>
          <ac:cxnSpMkLst>
            <pc:docMk/>
            <pc:sldMk cId="0" sldId="286"/>
            <ac:cxnSpMk id="59" creationId="{D295275F-AA8C-475C-953D-57C25D057744}"/>
          </ac:cxnSpMkLst>
        </pc:cxnChg>
        <pc:cxnChg chg="add mod">
          <ac:chgData name="李 强" userId="4f555057c4485651" providerId="LiveId" clId="{932652D3-D0ED-462B-9A4A-707854BA3B7A}" dt="2021-09-21T14:45:17.155" v="467" actId="14100"/>
          <ac:cxnSpMkLst>
            <pc:docMk/>
            <pc:sldMk cId="0" sldId="286"/>
            <ac:cxnSpMk id="62" creationId="{6F05949F-1057-43FE-A245-5641592CA3BD}"/>
          </ac:cxnSpMkLst>
        </pc:cxnChg>
        <pc:cxnChg chg="add mod">
          <ac:chgData name="李 强" userId="4f555057c4485651" providerId="LiveId" clId="{932652D3-D0ED-462B-9A4A-707854BA3B7A}" dt="2021-09-21T14:45:26.584" v="470" actId="14100"/>
          <ac:cxnSpMkLst>
            <pc:docMk/>
            <pc:sldMk cId="0" sldId="286"/>
            <ac:cxnSpMk id="65" creationId="{23BF2097-FE62-4644-9BA2-3299C72601D0}"/>
          </ac:cxnSpMkLst>
        </pc:cxnChg>
        <pc:cxnChg chg="add mod">
          <ac:chgData name="李 强" userId="4f555057c4485651" providerId="LiveId" clId="{932652D3-D0ED-462B-9A4A-707854BA3B7A}" dt="2021-09-21T14:57:02.088" v="532" actId="20577"/>
          <ac:cxnSpMkLst>
            <pc:docMk/>
            <pc:sldMk cId="0" sldId="286"/>
            <ac:cxnSpMk id="68" creationId="{D1C83107-5053-4C73-9B44-A4DEEB366A3D}"/>
          </ac:cxnSpMkLst>
        </pc:cxnChg>
        <pc:cxnChg chg="add mod">
          <ac:chgData name="李 强" userId="4f555057c4485651" providerId="LiveId" clId="{932652D3-D0ED-462B-9A4A-707854BA3B7A}" dt="2021-09-21T14:57:51.223" v="535" actId="14100"/>
          <ac:cxnSpMkLst>
            <pc:docMk/>
            <pc:sldMk cId="0" sldId="286"/>
            <ac:cxnSpMk id="74" creationId="{F6FFBD07-DE0D-46C0-9197-EA914E5F958E}"/>
          </ac:cxnSpMkLst>
        </pc:cxnChg>
        <pc:cxnChg chg="add mod">
          <ac:chgData name="李 强" userId="4f555057c4485651" providerId="LiveId" clId="{932652D3-D0ED-462B-9A4A-707854BA3B7A}" dt="2021-09-21T14:48:25.871" v="519" actId="14100"/>
          <ac:cxnSpMkLst>
            <pc:docMk/>
            <pc:sldMk cId="0" sldId="286"/>
            <ac:cxnSpMk id="84" creationId="{57E9FE6C-DFA4-45CF-9AE8-7D866A4F84E7}"/>
          </ac:cxnSpMkLst>
        </pc:cxnChg>
      </pc:sldChg>
      <pc:sldChg chg="addSp delSp modSp mod modNotesTx">
        <pc:chgData name="李 强" userId="4f555057c4485651" providerId="LiveId" clId="{932652D3-D0ED-462B-9A4A-707854BA3B7A}" dt="2021-09-21T15:18:04.792" v="908" actId="1076"/>
        <pc:sldMkLst>
          <pc:docMk/>
          <pc:sldMk cId="0" sldId="287"/>
        </pc:sldMkLst>
        <pc:spChg chg="mod">
          <ac:chgData name="李 强" userId="4f555057c4485651" providerId="LiveId" clId="{932652D3-D0ED-462B-9A4A-707854BA3B7A}" dt="2021-09-21T15:18:04.792" v="908" actId="1076"/>
          <ac:spMkLst>
            <pc:docMk/>
            <pc:sldMk cId="0" sldId="287"/>
            <ac:spMk id="2" creationId="{00000000-0000-0000-0000-000000000000}"/>
          </ac:spMkLst>
        </pc:spChg>
        <pc:spChg chg="add mod">
          <ac:chgData name="李 强" userId="4f555057c4485651" providerId="LiveId" clId="{932652D3-D0ED-462B-9A4A-707854BA3B7A}" dt="2021-09-21T15:18:04.792" v="908" actId="1076"/>
          <ac:spMkLst>
            <pc:docMk/>
            <pc:sldMk cId="0" sldId="287"/>
            <ac:spMk id="3" creationId="{8FC41510-B9AC-4CD0-AC91-1BC0AE14B1C9}"/>
          </ac:spMkLst>
        </pc:spChg>
        <pc:spChg chg="add mod">
          <ac:chgData name="李 强" userId="4f555057c4485651" providerId="LiveId" clId="{932652D3-D0ED-462B-9A4A-707854BA3B7A}" dt="2021-09-21T15:18:04.792" v="908" actId="1076"/>
          <ac:spMkLst>
            <pc:docMk/>
            <pc:sldMk cId="0" sldId="287"/>
            <ac:spMk id="4" creationId="{09C97E6D-10B0-46FF-9F5F-EF6ABC0AD15B}"/>
          </ac:spMkLst>
        </pc:spChg>
        <pc:spChg chg="mod">
          <ac:chgData name="李 强" userId="4f555057c4485651" providerId="LiveId" clId="{932652D3-D0ED-462B-9A4A-707854BA3B7A}" dt="2021-09-21T15:18:04.792" v="908" actId="1076"/>
          <ac:spMkLst>
            <pc:docMk/>
            <pc:sldMk cId="0" sldId="287"/>
            <ac:spMk id="15" creationId="{00000000-0000-0000-0000-000000000000}"/>
          </ac:spMkLst>
        </pc:spChg>
        <pc:spChg chg="mod">
          <ac:chgData name="李 强" userId="4f555057c4485651" providerId="LiveId" clId="{932652D3-D0ED-462B-9A4A-707854BA3B7A}" dt="2021-09-21T15:18:04.792" v="908" actId="1076"/>
          <ac:spMkLst>
            <pc:docMk/>
            <pc:sldMk cId="0" sldId="287"/>
            <ac:spMk id="21" creationId="{00000000-0000-0000-0000-000000000000}"/>
          </ac:spMkLst>
        </pc:spChg>
        <pc:spChg chg="mod">
          <ac:chgData name="李 强" userId="4f555057c4485651" providerId="LiveId" clId="{932652D3-D0ED-462B-9A4A-707854BA3B7A}" dt="2021-09-21T15:18:04.792" v="908" actId="1076"/>
          <ac:spMkLst>
            <pc:docMk/>
            <pc:sldMk cId="0" sldId="287"/>
            <ac:spMk id="22" creationId="{00000000-0000-0000-0000-000000000000}"/>
          </ac:spMkLst>
        </pc:spChg>
        <pc:spChg chg="mod">
          <ac:chgData name="李 强" userId="4f555057c4485651" providerId="LiveId" clId="{932652D3-D0ED-462B-9A4A-707854BA3B7A}" dt="2021-09-21T15:18:04.792" v="908" actId="1076"/>
          <ac:spMkLst>
            <pc:docMk/>
            <pc:sldMk cId="0" sldId="287"/>
            <ac:spMk id="23" creationId="{00000000-0000-0000-0000-000000000000}"/>
          </ac:spMkLst>
        </pc:spChg>
        <pc:spChg chg="mod">
          <ac:chgData name="李 强" userId="4f555057c4485651" providerId="LiveId" clId="{932652D3-D0ED-462B-9A4A-707854BA3B7A}" dt="2021-09-21T15:18:04.792" v="908" actId="1076"/>
          <ac:spMkLst>
            <pc:docMk/>
            <pc:sldMk cId="0" sldId="287"/>
            <ac:spMk id="24" creationId="{00000000-0000-0000-0000-000000000000}"/>
          </ac:spMkLst>
        </pc:spChg>
        <pc:spChg chg="mod">
          <ac:chgData name="李 强" userId="4f555057c4485651" providerId="LiveId" clId="{932652D3-D0ED-462B-9A4A-707854BA3B7A}" dt="2021-09-21T15:18:04.792" v="908" actId="1076"/>
          <ac:spMkLst>
            <pc:docMk/>
            <pc:sldMk cId="0" sldId="287"/>
            <ac:spMk id="25" creationId="{00000000-0000-0000-0000-000000000000}"/>
          </ac:spMkLst>
        </pc:spChg>
        <pc:spChg chg="mod">
          <ac:chgData name="李 强" userId="4f555057c4485651" providerId="LiveId" clId="{932652D3-D0ED-462B-9A4A-707854BA3B7A}" dt="2021-09-21T15:18:04.792" v="908" actId="1076"/>
          <ac:spMkLst>
            <pc:docMk/>
            <pc:sldMk cId="0" sldId="287"/>
            <ac:spMk id="30" creationId="{00000000-0000-0000-0000-000000000000}"/>
          </ac:spMkLst>
        </pc:spChg>
        <pc:spChg chg="add del">
          <ac:chgData name="李 强" userId="4f555057c4485651" providerId="LiveId" clId="{932652D3-D0ED-462B-9A4A-707854BA3B7A}" dt="2021-09-21T15:13:15.081" v="783" actId="22"/>
          <ac:spMkLst>
            <pc:docMk/>
            <pc:sldMk cId="0" sldId="287"/>
            <ac:spMk id="33" creationId="{B92A81EC-59E1-46F3-B75F-48B544EAB8B6}"/>
          </ac:spMkLst>
        </pc:spChg>
        <pc:spChg chg="mod">
          <ac:chgData name="李 强" userId="4f555057c4485651" providerId="LiveId" clId="{932652D3-D0ED-462B-9A4A-707854BA3B7A}" dt="2021-09-21T15:18:04.792" v="908" actId="1076"/>
          <ac:spMkLst>
            <pc:docMk/>
            <pc:sldMk cId="0" sldId="287"/>
            <ac:spMk id="35" creationId="{00000000-0000-0000-0000-000000000000}"/>
          </ac:spMkLst>
        </pc:spChg>
        <pc:spChg chg="mod">
          <ac:chgData name="李 强" userId="4f555057c4485651" providerId="LiveId" clId="{932652D3-D0ED-462B-9A4A-707854BA3B7A}" dt="2021-09-21T15:18:04.792" v="908" actId="1076"/>
          <ac:spMkLst>
            <pc:docMk/>
            <pc:sldMk cId="0" sldId="287"/>
            <ac:spMk id="36" creationId="{00000000-0000-0000-0000-000000000000}"/>
          </ac:spMkLst>
        </pc:spChg>
        <pc:spChg chg="mod">
          <ac:chgData name="李 强" userId="4f555057c4485651" providerId="LiveId" clId="{932652D3-D0ED-462B-9A4A-707854BA3B7A}" dt="2021-09-21T15:18:04.792" v="908" actId="1076"/>
          <ac:spMkLst>
            <pc:docMk/>
            <pc:sldMk cId="0" sldId="287"/>
            <ac:spMk id="37" creationId="{00000000-0000-0000-0000-000000000000}"/>
          </ac:spMkLst>
        </pc:spChg>
        <pc:spChg chg="add mod">
          <ac:chgData name="李 强" userId="4f555057c4485651" providerId="LiveId" clId="{932652D3-D0ED-462B-9A4A-707854BA3B7A}" dt="2021-09-21T15:15:36.484" v="821" actId="20577"/>
          <ac:spMkLst>
            <pc:docMk/>
            <pc:sldMk cId="0" sldId="287"/>
            <ac:spMk id="38" creationId="{5280A88B-15C3-486C-9422-D68CD8F7B3A6}"/>
          </ac:spMkLst>
        </pc:spChg>
        <pc:spChg chg="add mod">
          <ac:chgData name="李 强" userId="4f555057c4485651" providerId="LiveId" clId="{932652D3-D0ED-462B-9A4A-707854BA3B7A}" dt="2021-09-21T15:17:41.058" v="907" actId="20577"/>
          <ac:spMkLst>
            <pc:docMk/>
            <pc:sldMk cId="0" sldId="287"/>
            <ac:spMk id="39" creationId="{0A0270FA-DA5F-40EF-9D82-EE542077A825}"/>
          </ac:spMkLst>
        </pc:spChg>
        <pc:grpChg chg="mod">
          <ac:chgData name="李 强" userId="4f555057c4485651" providerId="LiveId" clId="{932652D3-D0ED-462B-9A4A-707854BA3B7A}" dt="2021-09-21T15:18:04.792" v="908" actId="1076"/>
          <ac:grpSpMkLst>
            <pc:docMk/>
            <pc:sldMk cId="0" sldId="287"/>
            <ac:grpSpMk id="16" creationId="{00000000-0000-0000-0000-000000000000}"/>
          </ac:grpSpMkLst>
        </pc:grpChg>
        <pc:picChg chg="mod">
          <ac:chgData name="李 强" userId="4f555057c4485651" providerId="LiveId" clId="{932652D3-D0ED-462B-9A4A-707854BA3B7A}" dt="2021-09-21T15:18:04.792" v="908" actId="1076"/>
          <ac:picMkLst>
            <pc:docMk/>
            <pc:sldMk cId="0" sldId="287"/>
            <ac:picMk id="26" creationId="{00000000-0000-0000-0000-000000000000}"/>
          </ac:picMkLst>
        </pc:picChg>
        <pc:picChg chg="mod">
          <ac:chgData name="李 强" userId="4f555057c4485651" providerId="LiveId" clId="{932652D3-D0ED-462B-9A4A-707854BA3B7A}" dt="2021-09-21T15:18:04.792" v="908" actId="1076"/>
          <ac:picMkLst>
            <pc:docMk/>
            <pc:sldMk cId="0" sldId="287"/>
            <ac:picMk id="27" creationId="{00000000-0000-0000-0000-000000000000}"/>
          </ac:picMkLst>
        </pc:picChg>
        <pc:picChg chg="mod">
          <ac:chgData name="李 强" userId="4f555057c4485651" providerId="LiveId" clId="{932652D3-D0ED-462B-9A4A-707854BA3B7A}" dt="2021-09-21T15:18:04.792" v="908" actId="1076"/>
          <ac:picMkLst>
            <pc:docMk/>
            <pc:sldMk cId="0" sldId="287"/>
            <ac:picMk id="29" creationId="{00000000-0000-0000-0000-000000000000}"/>
          </ac:picMkLst>
        </pc:picChg>
        <pc:cxnChg chg="mod">
          <ac:chgData name="李 强" userId="4f555057c4485651" providerId="LiveId" clId="{932652D3-D0ED-462B-9A4A-707854BA3B7A}" dt="2021-09-21T15:18:04.792" v="908" actId="1076"/>
          <ac:cxnSpMkLst>
            <pc:docMk/>
            <pc:sldMk cId="0" sldId="287"/>
            <ac:cxnSpMk id="31" creationId="{00000000-0000-0000-0000-000000000000}"/>
          </ac:cxnSpMkLst>
        </pc:cxnChg>
        <pc:cxnChg chg="add del mod">
          <ac:chgData name="李 强" userId="4f555057c4485651" providerId="LiveId" clId="{932652D3-D0ED-462B-9A4A-707854BA3B7A}" dt="2021-09-21T15:01:17.152" v="577"/>
          <ac:cxnSpMkLst>
            <pc:docMk/>
            <pc:sldMk cId="0" sldId="287"/>
            <ac:cxnSpMk id="32" creationId="{74B3AD82-03E1-4DF9-BD90-EE6371B8B197}"/>
          </ac:cxnSpMkLst>
        </pc:cxnChg>
        <pc:cxnChg chg="mod">
          <ac:chgData name="李 强" userId="4f555057c4485651" providerId="LiveId" clId="{932652D3-D0ED-462B-9A4A-707854BA3B7A}" dt="2021-09-21T15:18:04.792" v="908" actId="1076"/>
          <ac:cxnSpMkLst>
            <pc:docMk/>
            <pc:sldMk cId="0" sldId="287"/>
            <ac:cxnSpMk id="34" creationId="{00000000-0000-0000-0000-000000000000}"/>
          </ac:cxnSpMkLst>
        </pc:cxnChg>
      </pc:sldChg>
      <pc:sldChg chg="addSp delSp modSp mod">
        <pc:chgData name="李 强" userId="4f555057c4485651" providerId="LiveId" clId="{932652D3-D0ED-462B-9A4A-707854BA3B7A}" dt="2021-09-21T15:55:44.583" v="1273" actId="14100"/>
        <pc:sldMkLst>
          <pc:docMk/>
          <pc:sldMk cId="0" sldId="290"/>
        </pc:sldMkLst>
        <pc:spChg chg="add del mod">
          <ac:chgData name="李 强" userId="4f555057c4485651" providerId="LiveId" clId="{932652D3-D0ED-462B-9A4A-707854BA3B7A}" dt="2021-09-21T15:24:56.643" v="938" actId="478"/>
          <ac:spMkLst>
            <pc:docMk/>
            <pc:sldMk cId="0" sldId="290"/>
            <ac:spMk id="2" creationId="{8E8E3FFA-3F97-45EC-8769-988B6CB38737}"/>
          </ac:spMkLst>
        </pc:spChg>
        <pc:spChg chg="add del mod">
          <ac:chgData name="李 强" userId="4f555057c4485651" providerId="LiveId" clId="{932652D3-D0ED-462B-9A4A-707854BA3B7A}" dt="2021-09-21T15:24:56.643" v="938" actId="478"/>
          <ac:spMkLst>
            <pc:docMk/>
            <pc:sldMk cId="0" sldId="290"/>
            <ac:spMk id="9" creationId="{FD23CA7E-24B7-43CB-84E7-9AAE4C2A26D5}"/>
          </ac:spMkLst>
        </pc:spChg>
        <pc:spChg chg="add del mod">
          <ac:chgData name="李 强" userId="4f555057c4485651" providerId="LiveId" clId="{932652D3-D0ED-462B-9A4A-707854BA3B7A}" dt="2021-09-21T15:24:56.643" v="938" actId="478"/>
          <ac:spMkLst>
            <pc:docMk/>
            <pc:sldMk cId="0" sldId="290"/>
            <ac:spMk id="15" creationId="{751A657E-AC1A-4E8C-B8A3-2C7A38BB3178}"/>
          </ac:spMkLst>
        </pc:spChg>
        <pc:spChg chg="add mod">
          <ac:chgData name="李 强" userId="4f555057c4485651" providerId="LiveId" clId="{932652D3-D0ED-462B-9A4A-707854BA3B7A}" dt="2021-09-21T15:38:59.255" v="1052" actId="1076"/>
          <ac:spMkLst>
            <pc:docMk/>
            <pc:sldMk cId="0" sldId="290"/>
            <ac:spMk id="18" creationId="{8FD4C544-E662-4BB1-A09E-7DD5AE933A8A}"/>
          </ac:spMkLst>
        </pc:spChg>
        <pc:spChg chg="mod">
          <ac:chgData name="李 强" userId="4f555057c4485651" providerId="LiveId" clId="{932652D3-D0ED-462B-9A4A-707854BA3B7A}" dt="2021-09-21T15:38:25.460" v="1051"/>
          <ac:spMkLst>
            <pc:docMk/>
            <pc:sldMk cId="0" sldId="290"/>
            <ac:spMk id="20" creationId="{5A1478B0-2F30-4F4A-9511-517D20B6C182}"/>
          </ac:spMkLst>
        </pc:spChg>
        <pc:spChg chg="mod">
          <ac:chgData name="李 强" userId="4f555057c4485651" providerId="LiveId" clId="{932652D3-D0ED-462B-9A4A-707854BA3B7A}" dt="2021-09-21T15:50:47.138" v="1191" actId="255"/>
          <ac:spMkLst>
            <pc:docMk/>
            <pc:sldMk cId="0" sldId="290"/>
            <ac:spMk id="21" creationId="{D15771C5-7383-4E4B-A2A6-EA19424479EB}"/>
          </ac:spMkLst>
        </pc:spChg>
        <pc:spChg chg="mod">
          <ac:chgData name="李 强" userId="4f555057c4485651" providerId="LiveId" clId="{932652D3-D0ED-462B-9A4A-707854BA3B7A}" dt="2021-09-21T15:38:25.460" v="1051"/>
          <ac:spMkLst>
            <pc:docMk/>
            <pc:sldMk cId="0" sldId="290"/>
            <ac:spMk id="23" creationId="{1DDB6563-4703-40F6-A862-F6838CD7CD75}"/>
          </ac:spMkLst>
        </pc:spChg>
        <pc:spChg chg="mod">
          <ac:chgData name="李 强" userId="4f555057c4485651" providerId="LiveId" clId="{932652D3-D0ED-462B-9A4A-707854BA3B7A}" dt="2021-09-21T15:55:37.476" v="1272" actId="255"/>
          <ac:spMkLst>
            <pc:docMk/>
            <pc:sldMk cId="0" sldId="290"/>
            <ac:spMk id="24" creationId="{92CD403A-BC8E-456C-842E-81A861637F29}"/>
          </ac:spMkLst>
        </pc:spChg>
        <pc:spChg chg="mod">
          <ac:chgData name="李 强" userId="4f555057c4485651" providerId="LiveId" clId="{932652D3-D0ED-462B-9A4A-707854BA3B7A}" dt="2021-09-21T15:40:16.807" v="1077" actId="20577"/>
          <ac:spMkLst>
            <pc:docMk/>
            <pc:sldMk cId="0" sldId="290"/>
            <ac:spMk id="26" creationId="{06299DD0-9CC9-4784-98B8-E52460B8376E}"/>
          </ac:spMkLst>
        </pc:spChg>
        <pc:spChg chg="mod">
          <ac:chgData name="李 强" userId="4f555057c4485651" providerId="LiveId" clId="{932652D3-D0ED-462B-9A4A-707854BA3B7A}" dt="2021-09-21T15:40:44.928" v="1095" actId="255"/>
          <ac:spMkLst>
            <pc:docMk/>
            <pc:sldMk cId="0" sldId="290"/>
            <ac:spMk id="27" creationId="{D3DB45DC-6E0B-4BC2-8A34-2EAD28004C83}"/>
          </ac:spMkLst>
        </pc:spChg>
        <pc:spChg chg="mod">
          <ac:chgData name="李 强" userId="4f555057c4485651" providerId="LiveId" clId="{932652D3-D0ED-462B-9A4A-707854BA3B7A}" dt="2021-09-21T15:38:25.460" v="1051"/>
          <ac:spMkLst>
            <pc:docMk/>
            <pc:sldMk cId="0" sldId="290"/>
            <ac:spMk id="29" creationId="{8FADFD35-BC92-4395-B69E-157317CD5FD1}"/>
          </ac:spMkLst>
        </pc:spChg>
        <pc:spChg chg="mod">
          <ac:chgData name="李 强" userId="4f555057c4485651" providerId="LiveId" clId="{932652D3-D0ED-462B-9A4A-707854BA3B7A}" dt="2021-09-21T15:51:16.586" v="1227" actId="20577"/>
          <ac:spMkLst>
            <pc:docMk/>
            <pc:sldMk cId="0" sldId="290"/>
            <ac:spMk id="30" creationId="{C9BA2D3A-10A7-4DD2-B30E-7E9DB5801B3C}"/>
          </ac:spMkLst>
        </pc:spChg>
        <pc:spChg chg="mod">
          <ac:chgData name="李 强" userId="4f555057c4485651" providerId="LiveId" clId="{932652D3-D0ED-462B-9A4A-707854BA3B7A}" dt="2021-09-21T15:38:25.460" v="1051"/>
          <ac:spMkLst>
            <pc:docMk/>
            <pc:sldMk cId="0" sldId="290"/>
            <ac:spMk id="32" creationId="{2C7BAB9D-E87A-4CF6-AF2E-F95237435709}"/>
          </ac:spMkLst>
        </pc:spChg>
        <pc:spChg chg="mod">
          <ac:chgData name="李 强" userId="4f555057c4485651" providerId="LiveId" clId="{932652D3-D0ED-462B-9A4A-707854BA3B7A}" dt="2021-09-21T15:55:24.836" v="1271" actId="255"/>
          <ac:spMkLst>
            <pc:docMk/>
            <pc:sldMk cId="0" sldId="290"/>
            <ac:spMk id="33" creationId="{1CB73F02-6E23-4D44-B687-571E2DE233DA}"/>
          </ac:spMkLst>
        </pc:spChg>
        <pc:spChg chg="del mod topLvl">
          <ac:chgData name="李 强" userId="4f555057c4485651" providerId="LiveId" clId="{932652D3-D0ED-462B-9A4A-707854BA3B7A}" dt="2021-09-21T15:49:56.935" v="1143" actId="478"/>
          <ac:spMkLst>
            <pc:docMk/>
            <pc:sldMk cId="0" sldId="290"/>
            <ac:spMk id="35" creationId="{BB851330-E377-4B8F-AA9D-A4B810C8305B}"/>
          </ac:spMkLst>
        </pc:spChg>
        <pc:spChg chg="del mod topLvl">
          <ac:chgData name="李 强" userId="4f555057c4485651" providerId="LiveId" clId="{932652D3-D0ED-462B-9A4A-707854BA3B7A}" dt="2021-09-21T15:49:55.725" v="1142" actId="478"/>
          <ac:spMkLst>
            <pc:docMk/>
            <pc:sldMk cId="0" sldId="290"/>
            <ac:spMk id="36" creationId="{26F00C0B-72FA-461D-AD91-BCABE1362A51}"/>
          </ac:spMkLst>
        </pc:spChg>
        <pc:spChg chg="mod">
          <ac:chgData name="李 强" userId="4f555057c4485651" providerId="LiveId" clId="{932652D3-D0ED-462B-9A4A-707854BA3B7A}" dt="2021-09-21T15:38:25.460" v="1051"/>
          <ac:spMkLst>
            <pc:docMk/>
            <pc:sldMk cId="0" sldId="290"/>
            <ac:spMk id="43" creationId="{DD929A36-7E48-4A2C-B322-C1C8DEF1197E}"/>
          </ac:spMkLst>
        </pc:spChg>
        <pc:spChg chg="mod">
          <ac:chgData name="李 强" userId="4f555057c4485651" providerId="LiveId" clId="{932652D3-D0ED-462B-9A4A-707854BA3B7A}" dt="2021-09-21T15:49:26.262" v="1135" actId="21"/>
          <ac:spMkLst>
            <pc:docMk/>
            <pc:sldMk cId="0" sldId="290"/>
            <ac:spMk id="44" creationId="{D47D15A7-E650-4D33-8F07-FC1D8E2382A5}"/>
          </ac:spMkLst>
        </pc:spChg>
        <pc:spChg chg="mod">
          <ac:chgData name="李 强" userId="4f555057c4485651" providerId="LiveId" clId="{932652D3-D0ED-462B-9A4A-707854BA3B7A}" dt="2021-09-21T15:38:25.460" v="1051"/>
          <ac:spMkLst>
            <pc:docMk/>
            <pc:sldMk cId="0" sldId="290"/>
            <ac:spMk id="47" creationId="{7CDAE814-03C0-4238-8C03-800A32F9F0DD}"/>
          </ac:spMkLst>
        </pc:spChg>
        <pc:spChg chg="mod">
          <ac:chgData name="李 强" userId="4f555057c4485651" providerId="LiveId" clId="{932652D3-D0ED-462B-9A4A-707854BA3B7A}" dt="2021-09-21T15:48:34.154" v="1105" actId="255"/>
          <ac:spMkLst>
            <pc:docMk/>
            <pc:sldMk cId="0" sldId="290"/>
            <ac:spMk id="48" creationId="{29731448-2600-4864-BCBD-FCBFBE059B2F}"/>
          </ac:spMkLst>
        </pc:spChg>
        <pc:spChg chg="add del">
          <ac:chgData name="李 强" userId="4f555057c4485651" providerId="LiveId" clId="{932652D3-D0ED-462B-9A4A-707854BA3B7A}" dt="2021-09-21T15:49:01.076" v="1131" actId="22"/>
          <ac:spMkLst>
            <pc:docMk/>
            <pc:sldMk cId="0" sldId="290"/>
            <ac:spMk id="51" creationId="{D806D10C-E2D3-4DA2-8B8D-12F391F62589}"/>
          </ac:spMkLst>
        </pc:spChg>
        <pc:spChg chg="add del">
          <ac:chgData name="李 强" userId="4f555057c4485651" providerId="LiveId" clId="{932652D3-D0ED-462B-9A4A-707854BA3B7A}" dt="2021-09-21T15:49:28.576" v="1137" actId="22"/>
          <ac:spMkLst>
            <pc:docMk/>
            <pc:sldMk cId="0" sldId="290"/>
            <ac:spMk id="52" creationId="{BB4ABC00-5994-4902-BB8B-C63967C71ED7}"/>
          </ac:spMkLst>
        </pc:spChg>
        <pc:spChg chg="add mod">
          <ac:chgData name="李 强" userId="4f555057c4485651" providerId="LiveId" clId="{932652D3-D0ED-462B-9A4A-707854BA3B7A}" dt="2021-09-21T15:49:50.486" v="1141" actId="14100"/>
          <ac:spMkLst>
            <pc:docMk/>
            <pc:sldMk cId="0" sldId="290"/>
            <ac:spMk id="53" creationId="{A199F37B-BF58-4F50-AD64-579D08A37380}"/>
          </ac:spMkLst>
        </pc:spChg>
        <pc:grpChg chg="add mod">
          <ac:chgData name="李 强" userId="4f555057c4485651" providerId="LiveId" clId="{932652D3-D0ED-462B-9A4A-707854BA3B7A}" dt="2021-09-21T15:38:59.255" v="1052" actId="1076"/>
          <ac:grpSpMkLst>
            <pc:docMk/>
            <pc:sldMk cId="0" sldId="290"/>
            <ac:grpSpMk id="19" creationId="{0CD4E31A-7F6F-4804-B51C-8A29866B72E1}"/>
          </ac:grpSpMkLst>
        </pc:grpChg>
        <pc:grpChg chg="add mod">
          <ac:chgData name="李 强" userId="4f555057c4485651" providerId="LiveId" clId="{932652D3-D0ED-462B-9A4A-707854BA3B7A}" dt="2021-09-21T15:38:59.255" v="1052" actId="1076"/>
          <ac:grpSpMkLst>
            <pc:docMk/>
            <pc:sldMk cId="0" sldId="290"/>
            <ac:grpSpMk id="22" creationId="{4177E02B-94C7-4AD2-8887-02FDDB1AD162}"/>
          </ac:grpSpMkLst>
        </pc:grpChg>
        <pc:grpChg chg="add mod">
          <ac:chgData name="李 强" userId="4f555057c4485651" providerId="LiveId" clId="{932652D3-D0ED-462B-9A4A-707854BA3B7A}" dt="2021-09-21T15:38:59.255" v="1052" actId="1076"/>
          <ac:grpSpMkLst>
            <pc:docMk/>
            <pc:sldMk cId="0" sldId="290"/>
            <ac:grpSpMk id="25" creationId="{0207CA66-14CA-4EE8-BB8F-B8FAAB7C038D}"/>
          </ac:grpSpMkLst>
        </pc:grpChg>
        <pc:grpChg chg="add mod">
          <ac:chgData name="李 强" userId="4f555057c4485651" providerId="LiveId" clId="{932652D3-D0ED-462B-9A4A-707854BA3B7A}" dt="2021-09-21T15:38:59.255" v="1052" actId="1076"/>
          <ac:grpSpMkLst>
            <pc:docMk/>
            <pc:sldMk cId="0" sldId="290"/>
            <ac:grpSpMk id="28" creationId="{5453CD30-CEF0-47E4-BBC8-399A740CB8BD}"/>
          </ac:grpSpMkLst>
        </pc:grpChg>
        <pc:grpChg chg="add mod">
          <ac:chgData name="李 强" userId="4f555057c4485651" providerId="LiveId" clId="{932652D3-D0ED-462B-9A4A-707854BA3B7A}" dt="2021-09-21T15:38:59.255" v="1052" actId="1076"/>
          <ac:grpSpMkLst>
            <pc:docMk/>
            <pc:sldMk cId="0" sldId="290"/>
            <ac:grpSpMk id="31" creationId="{AA2AF0AD-DDDE-4C39-B8C3-7BA2B8A98CC2}"/>
          </ac:grpSpMkLst>
        </pc:grpChg>
        <pc:grpChg chg="add del mod">
          <ac:chgData name="李 强" userId="4f555057c4485651" providerId="LiveId" clId="{932652D3-D0ED-462B-9A4A-707854BA3B7A}" dt="2021-09-21T15:49:55.725" v="1142" actId="478"/>
          <ac:grpSpMkLst>
            <pc:docMk/>
            <pc:sldMk cId="0" sldId="290"/>
            <ac:grpSpMk id="34" creationId="{1D15DBE2-A665-45E0-99B2-F6C82A33B5DC}"/>
          </ac:grpSpMkLst>
        </pc:grpChg>
        <pc:grpChg chg="add mod">
          <ac:chgData name="李 强" userId="4f555057c4485651" providerId="LiveId" clId="{932652D3-D0ED-462B-9A4A-707854BA3B7A}" dt="2021-09-21T15:38:59.255" v="1052" actId="1076"/>
          <ac:grpSpMkLst>
            <pc:docMk/>
            <pc:sldMk cId="0" sldId="290"/>
            <ac:grpSpMk id="42" creationId="{721915AC-C157-4BE7-83BC-0BA74291B3D0}"/>
          </ac:grpSpMkLst>
        </pc:grpChg>
        <pc:grpChg chg="add mod">
          <ac:chgData name="李 强" userId="4f555057c4485651" providerId="LiveId" clId="{932652D3-D0ED-462B-9A4A-707854BA3B7A}" dt="2021-09-21T15:38:59.255" v="1052" actId="1076"/>
          <ac:grpSpMkLst>
            <pc:docMk/>
            <pc:sldMk cId="0" sldId="290"/>
            <ac:grpSpMk id="46" creationId="{279C8B0A-898B-4E89-AFDB-FD3A0233CB4C}"/>
          </ac:grpSpMkLst>
        </pc:grpChg>
        <pc:graphicFrameChg chg="add del mod modGraphic">
          <ac:chgData name="李 强" userId="4f555057c4485651" providerId="LiveId" clId="{932652D3-D0ED-462B-9A4A-707854BA3B7A}" dt="2021-09-21T15:29:23.470" v="1015" actId="478"/>
          <ac:graphicFrameMkLst>
            <pc:docMk/>
            <pc:sldMk cId="0" sldId="290"/>
            <ac:graphicFrameMk id="16" creationId="{260B9F91-0A6E-439C-83E9-6EFFE59B22C2}"/>
          </ac:graphicFrameMkLst>
        </pc:graphicFrameChg>
        <pc:graphicFrameChg chg="add mod modGraphic">
          <ac:chgData name="李 强" userId="4f555057c4485651" providerId="LiveId" clId="{932652D3-D0ED-462B-9A4A-707854BA3B7A}" dt="2021-09-21T15:49:33.306" v="1138"/>
          <ac:graphicFrameMkLst>
            <pc:docMk/>
            <pc:sldMk cId="0" sldId="290"/>
            <ac:graphicFrameMk id="17" creationId="{36339989-1B19-480F-B016-F98D944066A0}"/>
          </ac:graphicFrameMkLst>
        </pc:graphicFrameChg>
        <pc:cxnChg chg="add mod">
          <ac:chgData name="李 强" userId="4f555057c4485651" providerId="LiveId" clId="{932652D3-D0ED-462B-9A4A-707854BA3B7A}" dt="2021-09-21T15:40:59.313" v="1096" actId="14100"/>
          <ac:cxnSpMkLst>
            <pc:docMk/>
            <pc:sldMk cId="0" sldId="290"/>
            <ac:cxnSpMk id="37" creationId="{555CD8A1-E53A-453A-B218-1945F07FFE99}"/>
          </ac:cxnSpMkLst>
        </pc:cxnChg>
        <pc:cxnChg chg="add mod">
          <ac:chgData name="李 强" userId="4f555057c4485651" providerId="LiveId" clId="{932652D3-D0ED-462B-9A4A-707854BA3B7A}" dt="2021-09-21T15:55:44.583" v="1273" actId="14100"/>
          <ac:cxnSpMkLst>
            <pc:docMk/>
            <pc:sldMk cId="0" sldId="290"/>
            <ac:cxnSpMk id="38" creationId="{2F333D42-B505-4FB5-8F59-7610AF6B6B46}"/>
          </ac:cxnSpMkLst>
        </pc:cxnChg>
        <pc:cxnChg chg="add mod">
          <ac:chgData name="李 强" userId="4f555057c4485651" providerId="LiveId" clId="{932652D3-D0ED-462B-9A4A-707854BA3B7A}" dt="2021-09-21T15:51:15.879" v="1226" actId="20577"/>
          <ac:cxnSpMkLst>
            <pc:docMk/>
            <pc:sldMk cId="0" sldId="290"/>
            <ac:cxnSpMk id="39" creationId="{26D3DA0F-2E38-4E03-8075-696D46691DA3}"/>
          </ac:cxnSpMkLst>
        </pc:cxnChg>
        <pc:cxnChg chg="add mod">
          <ac:chgData name="李 强" userId="4f555057c4485651" providerId="LiveId" clId="{932652D3-D0ED-462B-9A4A-707854BA3B7A}" dt="2021-09-21T15:38:59.255" v="1052" actId="1076"/>
          <ac:cxnSpMkLst>
            <pc:docMk/>
            <pc:sldMk cId="0" sldId="290"/>
            <ac:cxnSpMk id="40" creationId="{5966C429-9950-48A0-A63F-5753516F7220}"/>
          </ac:cxnSpMkLst>
        </pc:cxnChg>
        <pc:cxnChg chg="add del mod">
          <ac:chgData name="李 强" userId="4f555057c4485651" providerId="LiveId" clId="{932652D3-D0ED-462B-9A4A-707854BA3B7A}" dt="2021-09-21T15:49:58.083" v="1144" actId="478"/>
          <ac:cxnSpMkLst>
            <pc:docMk/>
            <pc:sldMk cId="0" sldId="290"/>
            <ac:cxnSpMk id="41" creationId="{128CF410-093C-4DBB-A4E1-6FDB623381AA}"/>
          </ac:cxnSpMkLst>
        </pc:cxnChg>
        <pc:cxnChg chg="add del mod">
          <ac:chgData name="李 强" userId="4f555057c4485651" providerId="LiveId" clId="{932652D3-D0ED-462B-9A4A-707854BA3B7A}" dt="2021-09-21T15:49:12.203" v="1134" actId="478"/>
          <ac:cxnSpMkLst>
            <pc:docMk/>
            <pc:sldMk cId="0" sldId="290"/>
            <ac:cxnSpMk id="45" creationId="{58E2ADF2-94AA-4E29-962B-5299F94376B4}"/>
          </ac:cxnSpMkLst>
        </pc:cxnChg>
        <pc:cxnChg chg="add del mod">
          <ac:chgData name="李 强" userId="4f555057c4485651" providerId="LiveId" clId="{932652D3-D0ED-462B-9A4A-707854BA3B7A}" dt="2021-09-21T15:48:38.992" v="1106" actId="478"/>
          <ac:cxnSpMkLst>
            <pc:docMk/>
            <pc:sldMk cId="0" sldId="290"/>
            <ac:cxnSpMk id="49" creationId="{606D4779-8DA4-490C-9CF2-8627AD046944}"/>
          </ac:cxnSpMkLst>
        </pc:cxnChg>
        <pc:cxnChg chg="add mod">
          <ac:chgData name="李 强" userId="4f555057c4485651" providerId="LiveId" clId="{932652D3-D0ED-462B-9A4A-707854BA3B7A}" dt="2021-09-21T15:48:43.424" v="1108" actId="1076"/>
          <ac:cxnSpMkLst>
            <pc:docMk/>
            <pc:sldMk cId="0" sldId="290"/>
            <ac:cxnSpMk id="50" creationId="{924116CD-6F02-4F4F-B231-488E3D6F3E33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13B20-8BB8-B74B-ADB5-DA5707988F1E}" type="datetimeFigureOut">
              <a:t>2023/5/12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674F-E567-AA4B-8C16-788D7CE21C4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4228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6166768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058789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  <a:p>
            <a:endParaRPr lang="zh-CN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621497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5"/>
          <p:cNvGrpSpPr/>
          <p:nvPr/>
        </p:nvGrpSpPr>
        <p:grpSpPr>
          <a:xfrm>
            <a:off x="0" y="0"/>
            <a:ext cx="12192000" cy="668338"/>
            <a:chOff x="0" y="1"/>
            <a:chExt cx="12192001" cy="77389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/>
            <a:srcRect l="19126" t="1755" r="7137" b="1"/>
            <a:stretch/>
          </p:blipFill>
          <p:spPr>
            <a:xfrm>
              <a:off x="0" y="1"/>
              <a:ext cx="12192001" cy="773892"/>
            </a:xfrm>
            <a:prstGeom prst="rect">
              <a:avLst/>
            </a:prstGeom>
            <a:effectLst>
              <a:outerShdw blurRad="203200" dist="63500" dir="5400000" algn="t" rotWithShape="0">
                <a:srgbClr val="000000">
                  <a:alpha val="29000"/>
                </a:srgbClr>
              </a:outerShdw>
            </a:effectLst>
          </p:spPr>
        </p:pic>
        <p:pic>
          <p:nvPicPr>
            <p:cNvPr id="4" name="图片 17"/>
            <p:cNvPicPr>
              <a:picLocks noChangeAspect="1" noChangeArrowheads="1"/>
            </p:cNvPicPr>
            <p:nvPr/>
          </p:nvPicPr>
          <p:blipFill>
            <a:blip r:embed="rId3"/>
            <a:stretch/>
          </p:blipFill>
          <p:spPr>
            <a:xfrm>
              <a:off x="9245601" y="5757"/>
              <a:ext cx="2946400" cy="7623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" name="矩形: 圆角 4"/>
          <p:cNvSpPr/>
          <p:nvPr/>
        </p:nvSpPr>
        <p:spPr>
          <a:xfrm>
            <a:off x="0" y="52388"/>
            <a:ext cx="115888" cy="5635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pic>
        <p:nvPicPr>
          <p:cNvPr id="6" name="图片 10"/>
          <p:cNvPicPr>
            <a:picLocks noChangeAspect="1" noChangeArrowheads="1"/>
          </p:cNvPicPr>
          <p:nvPr/>
        </p:nvPicPr>
        <p:blipFill>
          <a:blip r:embed="rId4"/>
          <a:stretch/>
        </p:blipFill>
        <p:spPr>
          <a:xfrm>
            <a:off x="9655175" y="-22225"/>
            <a:ext cx="2536825" cy="71278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日期占位符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575D485-87AF-4E20-AE9E-194B6F437A05}" type="datetimeFigureOut">
              <a:rPr lang="en-US" altLang="zh-CN"/>
              <a:t>5/12/2023</a:t>
            </a:fld>
            <a:endParaRPr lang="zh-CN"/>
          </a:p>
        </p:txBody>
      </p:sp>
      <p:sp>
        <p:nvSpPr>
          <p:cNvPr id="8" name="页脚占位符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9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37B1E85-32DE-4FE6-B4F7-917A715756F8}" type="slidenum"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/>
          </p:nvPr>
        </p:nvSpPr>
        <p:spPr/>
        <p:txBody>
          <a:bodyPr vert="eaVert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5A45B16-4D75-4EBC-A8F4-3C88C2CCF36E}" type="datetimeFigureOut">
              <a:rPr lang="en-US" altLang="zh-CN"/>
              <a:t>5/12/2023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281B9DA-0E5F-41B5-922A-09B78BDF9999}" type="slidenum"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49B4156-07D8-4DD2-AEAF-69D6483DBF33}" type="datetimeFigureOut">
              <a:rPr lang="en-US" altLang="zh-CN"/>
              <a:t>5/12/2023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FCD8E81-E094-42E5-86EE-ADEEEF645C2B}" type="slidenum"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23D145E-B8D5-4A95-9F6F-046F1A0BFE68}" type="datetimeFigureOut">
              <a:rPr lang="en-US" altLang="zh-CN"/>
              <a:t>5/12/2023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85EC56D-EA19-4586-A61C-89AD7C6823D5}" type="slidenum"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lvl="0">
              <a:defRPr sz="60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lv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58BCD49-8C70-435D-9829-9EC8D4E5EBA7}" type="datetimeFigureOut">
              <a:rPr lang="en-US" altLang="zh-CN"/>
              <a:t>5/12/2023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2057BDE-2553-4C59-877D-3FA34AE94226}" type="slidenum"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73423A2-A43A-42DD-94EF-1D60DEE8E9FF}" type="datetimeFigureOut">
              <a:rPr lang="en-US" altLang="zh-CN"/>
              <a:t>5/12/2023</a:t>
            </a:fld>
            <a:endParaRPr lang="zh-CN"/>
          </a:p>
        </p:txBody>
      </p:sp>
      <p:sp>
        <p:nvSpPr>
          <p:cNvPr id="6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F980791-DD32-4C74-BF49-10924FBC70E1}" type="slidenum"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EC45993-A418-4F22-85BA-546D9671BFF8}" type="datetimeFigureOut">
              <a:rPr lang="en-US" altLang="zh-CN"/>
              <a:t>5/12/2023</a:t>
            </a:fld>
            <a:endParaRPr lang="zh-CN"/>
          </a:p>
        </p:txBody>
      </p:sp>
      <p:sp>
        <p:nvSpPr>
          <p:cNvPr id="8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9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0415B2D-7BF5-4800-8798-3CEE219F573F}" type="slidenum"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FCA84EF-4358-4A0D-8526-41B20346AE73}" type="datetimeFigureOut">
              <a:rPr lang="en-US" altLang="zh-CN"/>
              <a:t>5/12/2023</a:t>
            </a:fld>
            <a:endParaRPr lang="zh-CN"/>
          </a:p>
        </p:txBody>
      </p:sp>
      <p:sp>
        <p:nvSpPr>
          <p:cNvPr id="4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F737854-E3F2-4793-AB14-B139866E92C2}" type="slidenum"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BBE557E-6AED-4361-BB70-FE94340CBEBC}" type="datetimeFigureOut">
              <a:rPr lang="en-US" altLang="zh-CN"/>
              <a:t>5/12/2023</a:t>
            </a:fld>
            <a:endParaRPr lang="zh-CN"/>
          </a:p>
        </p:txBody>
      </p:sp>
      <p:sp>
        <p:nvSpPr>
          <p:cNvPr id="3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1CE6D1F-2F10-4F9F-933A-25274D871B2F}" type="slidenum"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lvl="0">
              <a:defRPr sz="3200"/>
            </a:lvl1pPr>
            <a:lvl2pPr lvl="1">
              <a:defRPr sz="2800"/>
            </a:lvl2pPr>
            <a:lvl3pPr lvl="2">
              <a:defRPr sz="2400"/>
            </a:lvl3pPr>
            <a:lvl4pPr lvl="3">
              <a:defRPr sz="2000"/>
            </a:lvl4pPr>
            <a:lvl5pPr lvl="4">
              <a:defRPr sz="2000"/>
            </a:lvl5pPr>
            <a:lvl6pPr lvl="5">
              <a:defRPr sz="2000"/>
            </a:lvl6pPr>
            <a:lvl7pPr lvl="6">
              <a:defRPr sz="2000"/>
            </a:lvl7pPr>
            <a:lvl8pPr lvl="7">
              <a:defRPr sz="2000"/>
            </a:lvl8pPr>
            <a:lvl9pPr lvl="8">
              <a:defRPr sz="2000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8E300C1-359F-4489-A508-950CDE308084}" type="datetimeFigureOut">
              <a:rPr lang="en-US" altLang="zh-CN"/>
              <a:t>5/12/2023</a:t>
            </a:fld>
            <a:endParaRPr lang="zh-CN"/>
          </a:p>
        </p:txBody>
      </p:sp>
      <p:sp>
        <p:nvSpPr>
          <p:cNvPr id="6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183FFD0-CC95-4C91-AC77-A217800B12D1}" type="slidenum"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lvl="0" indent="0">
              <a:buNone/>
              <a:defRPr sz="3200"/>
            </a:lvl1pPr>
            <a:lvl2pPr marL="457200" lvl="1" indent="0">
              <a:buNone/>
              <a:defRPr sz="2800"/>
            </a:lvl2pPr>
            <a:lvl3pPr marL="914400" lvl="2" indent="0">
              <a:buNone/>
              <a:defRPr sz="2400"/>
            </a:lvl3pPr>
            <a:lvl4pPr marL="1371600" lvl="3" indent="0">
              <a:buNone/>
              <a:defRPr sz="2000"/>
            </a:lvl4pPr>
            <a:lvl5pPr marL="1828800" lvl="4" indent="0">
              <a:buNone/>
              <a:defRPr sz="2000"/>
            </a:lvl5pPr>
            <a:lvl6pPr marL="2286000" lvl="5" indent="0">
              <a:buNone/>
              <a:defRPr sz="2000"/>
            </a:lvl6pPr>
            <a:lvl7pPr marL="2743200" lvl="6" indent="0">
              <a:buNone/>
              <a:defRPr sz="2000"/>
            </a:lvl7pPr>
            <a:lvl8pPr marL="3200400" lvl="7" indent="0">
              <a:buNone/>
              <a:defRPr sz="2000"/>
            </a:lvl8pPr>
            <a:lvl9pPr marL="3657600" lvl="8" indent="0">
              <a:buNone/>
              <a:defRPr sz="2000"/>
            </a:lvl9pPr>
          </a:lstStyle>
          <a:p>
            <a:pPr lvl="0"/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7927B50-D28A-4FFC-AC24-A5F3582A8F28}" type="datetimeFigureOut">
              <a:rPr lang="en-US" altLang="zh-CN"/>
              <a:t>5/12/2023</a:t>
            </a:fld>
            <a:endParaRPr lang="zh-CN"/>
          </a:p>
        </p:txBody>
      </p:sp>
      <p:sp>
        <p:nvSpPr>
          <p:cNvPr id="6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228C0D5-3D99-4EFA-95EF-B2AA768372B0}" type="slidenum">
              <a:t>‹#›</a:t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>
              <a:defRPr sz="1200">
                <a:solidFill>
                  <a:schemeClr val="tx1">
                    <a:tint val="75000"/>
                  </a:schemeClr>
                </a:solidFill>
                <a:latin typeface="等线"/>
                <a:ea typeface="等线"/>
              </a:defRPr>
            </a:lvl1pPr>
          </a:lstStyle>
          <a:p>
            <a:fld id="{23B5F3E4-4150-4C10-AF13-BD1A0EAF8646}" type="datetimeFigureOut">
              <a:rPr lang="en-US" altLang="zh-CN"/>
              <a:t>5/12/2023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/>
          <a:lstStyle>
            <a:lvl1pPr lvl="0" algn="r">
              <a:defRPr sz="1200">
                <a:solidFill>
                  <a:srgbClr val="898989"/>
                </a:solidFill>
              </a:defRPr>
            </a:lvl1pPr>
          </a:lstStyle>
          <a:p>
            <a:fld id="{4A9B9759-A97E-4FED-8F09-529AFAF90289}" type="slidenum">
              <a:t>‹#›</a:t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lvl="0" algn="l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等线 Light"/>
          <a:ea typeface="等线 Light"/>
        </a:defRPr>
      </a:lvl1pPr>
      <a:lvl2pPr lvl="1" algn="l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</a:defRPr>
      </a:lvl2pPr>
      <a:lvl3pPr lvl="2" algn="l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</a:defRPr>
      </a:lvl3pPr>
      <a:lvl4pPr lvl="3" algn="l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</a:defRPr>
      </a:lvl4pPr>
      <a:lvl5pPr lvl="4" algn="l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</a:defRPr>
      </a:lvl5pPr>
      <a:lvl6pPr marL="457200" lvl="5" algn="l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</a:defRPr>
      </a:lvl6pPr>
      <a:lvl7pPr marL="914400" lvl="6" algn="l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</a:defRPr>
      </a:lvl7pPr>
      <a:lvl8pPr marL="1371600" lvl="7" algn="l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</a:defRPr>
      </a:lvl8pPr>
      <a:lvl9pPr marL="1828800" lvl="8" algn="l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</a:defRPr>
      </a:lvl9pPr>
    </p:titleStyle>
    <p:bodyStyle>
      <a:lvl1pPr marL="228600" lvl="0" indent="-228600" algn="l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等线"/>
          <a:ea typeface="等线"/>
        </a:defRPr>
      </a:lvl1pPr>
      <a:lvl2pPr marL="685800" lvl="1" indent="-228600" algn="l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等线"/>
          <a:ea typeface="等线"/>
        </a:defRPr>
      </a:lvl2pPr>
      <a:lvl3pPr marL="1143000" lvl="2" indent="-228600" algn="l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等线"/>
          <a:ea typeface="等线"/>
        </a:defRPr>
      </a:lvl3pPr>
      <a:lvl4pPr marL="1600200" lvl="3" indent="-228600" algn="l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等线"/>
          <a:ea typeface="等线"/>
        </a:defRPr>
      </a:lvl4pPr>
      <a:lvl5pPr marL="2057400" lvl="4" indent="-228600" algn="l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等线"/>
          <a:ea typeface="等线"/>
        </a:defRPr>
      </a:lvl5pPr>
      <a:lvl6pPr marL="2514600" lvl="5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6pPr>
      <a:lvl7pPr marL="2971800" lvl="6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7pPr>
      <a:lvl8pPr marL="3429000" lvl="7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8pPr>
      <a:lvl9pPr marL="3886200" lvl="8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等线"/>
          <a:ea typeface="等线"/>
        </a:defRPr>
      </a:lvl1pPr>
      <a:lvl2pPr marL="457200" lvl="1" algn="l" defTabSz="914400">
        <a:defRPr sz="1800" kern="1200">
          <a:solidFill>
            <a:schemeClr val="tx1"/>
          </a:solidFill>
          <a:latin typeface="等线"/>
          <a:ea typeface="等线"/>
        </a:defRPr>
      </a:lvl2pPr>
      <a:lvl3pPr marL="914400" lvl="2" algn="l" defTabSz="914400">
        <a:defRPr sz="1800" kern="1200">
          <a:solidFill>
            <a:schemeClr val="tx1"/>
          </a:solidFill>
          <a:latin typeface="等线"/>
          <a:ea typeface="等线"/>
        </a:defRPr>
      </a:lvl3pPr>
      <a:lvl4pPr marL="1371600" lvl="3" algn="l" defTabSz="914400">
        <a:defRPr sz="1800" kern="1200">
          <a:solidFill>
            <a:schemeClr val="tx1"/>
          </a:solidFill>
          <a:latin typeface="等线"/>
          <a:ea typeface="等线"/>
        </a:defRPr>
      </a:lvl4pPr>
      <a:lvl5pPr marL="1828800" lvl="4" algn="l" defTabSz="914400">
        <a:defRPr sz="1800" kern="1200">
          <a:solidFill>
            <a:schemeClr val="tx1"/>
          </a:solidFill>
          <a:latin typeface="等线"/>
          <a:ea typeface="等线"/>
        </a:defRPr>
      </a:lvl5pPr>
      <a:lvl6pPr marL="2286000" lvl="5" algn="l" defTabSz="914400">
        <a:defRPr sz="1800" kern="1200">
          <a:solidFill>
            <a:schemeClr val="tx1"/>
          </a:solidFill>
          <a:latin typeface="等线"/>
          <a:ea typeface="等线"/>
        </a:defRPr>
      </a:lvl6pPr>
      <a:lvl7pPr marL="2743200" lvl="6" algn="l" defTabSz="914400">
        <a:defRPr sz="1800" kern="1200">
          <a:solidFill>
            <a:schemeClr val="tx1"/>
          </a:solidFill>
          <a:latin typeface="等线"/>
          <a:ea typeface="等线"/>
        </a:defRPr>
      </a:lvl7pPr>
      <a:lvl8pPr marL="3200400" lvl="7" algn="l" defTabSz="914400">
        <a:defRPr sz="1800" kern="1200">
          <a:solidFill>
            <a:schemeClr val="tx1"/>
          </a:solidFill>
          <a:latin typeface="等线"/>
          <a:ea typeface="等线"/>
        </a:defRPr>
      </a:lvl8pPr>
      <a:lvl9pPr marL="3657600" lvl="8" algn="l" defTabSz="914400">
        <a:defRPr sz="1800" kern="1200">
          <a:solidFill>
            <a:schemeClr val="tx1"/>
          </a:solidFill>
          <a:latin typeface="等线"/>
          <a:ea typeface="等线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图片 3"/>
          <p:cNvPicPr>
            <a:picLocks noChangeAspect="1" noChangeArrowheads="1"/>
          </p:cNvPicPr>
          <p:nvPr/>
        </p:nvPicPr>
        <p:blipFill>
          <a:blip r:embed="rId3"/>
          <a:srcRect l="119" r="10120" b="57991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36000"/>
                </a:schemeClr>
              </a:gs>
              <a:gs pos="45000">
                <a:srgbClr val="FFFFFF">
                  <a:alpha val="62000"/>
                </a:srgb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l="34994" t="19317" r="34744" b="20898"/>
          <a:stretch/>
        </p:blipFill>
        <p:spPr>
          <a:xfrm>
            <a:off x="3835400" y="995712"/>
            <a:ext cx="4521200" cy="4465388"/>
          </a:xfrm>
          <a:prstGeom prst="rect">
            <a:avLst/>
          </a:prstGeom>
        </p:spPr>
      </p:pic>
      <p:pic>
        <p:nvPicPr>
          <p:cNvPr id="11272" name="图片 2"/>
          <p:cNvPicPr>
            <a:picLocks noChangeAspect="1" noChangeArrowheads="1"/>
          </p:cNvPicPr>
          <p:nvPr/>
        </p:nvPicPr>
        <p:blipFill>
          <a:blip r:embed="rId5"/>
          <a:stretch/>
        </p:blipFill>
        <p:spPr>
          <a:xfrm>
            <a:off x="3006725" y="908050"/>
            <a:ext cx="2762250" cy="573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3" name="图片 3"/>
          <p:cNvPicPr>
            <a:picLocks noChangeAspect="1" noChangeArrowheads="1"/>
          </p:cNvPicPr>
          <p:nvPr/>
        </p:nvPicPr>
        <p:blipFill>
          <a:blip r:embed="rId6"/>
          <a:stretch/>
        </p:blipFill>
        <p:spPr>
          <a:xfrm>
            <a:off x="6470650" y="803275"/>
            <a:ext cx="2535238" cy="7127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7F50DDA-43AD-4A9C-9E10-169EBA8D60D9}"/>
              </a:ext>
            </a:extLst>
          </p:cNvPr>
          <p:cNvSpPr txBox="1"/>
          <p:nvPr/>
        </p:nvSpPr>
        <p:spPr>
          <a:xfrm>
            <a:off x="2457450" y="2674620"/>
            <a:ext cx="7429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基于信创环境的虚拟化入侵防御系统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D7969A3-3268-4C00-89C3-0044D43BF6D7}"/>
              </a:ext>
            </a:extLst>
          </p:cNvPr>
          <p:cNvSpPr txBox="1"/>
          <p:nvPr/>
        </p:nvSpPr>
        <p:spPr>
          <a:xfrm>
            <a:off x="3324225" y="3668881"/>
            <a:ext cx="5337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DPSC</a:t>
            </a:r>
            <a:endParaRPr lang="zh-CN" altLang="en-US" sz="4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4" name="矩形 42"/>
          <p:cNvSpPr>
            <a:spLocks noChangeArrowheads="1"/>
          </p:cNvSpPr>
          <p:nvPr/>
        </p:nvSpPr>
        <p:spPr>
          <a:xfrm>
            <a:off x="333375" y="73025"/>
            <a:ext cx="6346609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等线"/>
                <a:ea typeface="等线"/>
              </a:defRPr>
            </a:lvl1pPr>
            <a:lvl2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等线"/>
                <a:ea typeface="等线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等线"/>
                <a:ea typeface="等线"/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5pPr>
            <a:lvl6pPr marL="2514600" lvl="5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b="1" dirty="0">
                <a:solidFill>
                  <a:srgbClr val="002060"/>
                </a:solidFill>
                <a:latin typeface="微软雅黑"/>
                <a:ea typeface="微软雅黑"/>
              </a:rPr>
              <a:t>二、系统特点与创新</a:t>
            </a:r>
            <a:r>
              <a:rPr lang="zh-CN" altLang="en-US" b="1" dirty="0">
                <a:solidFill>
                  <a:srgbClr val="002060"/>
                </a:solidFill>
                <a:latin typeface="微软雅黑"/>
                <a:ea typeface="微软雅黑"/>
              </a:rPr>
              <a:t>之四</a:t>
            </a:r>
            <a:r>
              <a:rPr lang="en-US" b="1" dirty="0">
                <a:solidFill>
                  <a:srgbClr val="002060"/>
                </a:solidFill>
                <a:latin typeface="微软雅黑"/>
                <a:ea typeface="微软雅黑"/>
              </a:rPr>
              <a:t>——</a:t>
            </a:r>
            <a:r>
              <a:rPr lang="zh-CN" b="1" dirty="0">
                <a:solidFill>
                  <a:srgbClr val="002060"/>
                </a:solidFill>
                <a:latin typeface="微软雅黑"/>
                <a:ea typeface="微软雅黑"/>
              </a:rPr>
              <a:t>交互性好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333375" y="2118328"/>
            <a:ext cx="10097375" cy="336833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3375" y="1433947"/>
            <a:ext cx="111880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系统管理界面用于查看系统基本信息与设置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DPSC</a:t>
            </a:r>
            <a:r>
              <a:rPr 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必要的文件路径和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uricata</a:t>
            </a:r>
            <a:r>
              <a:rPr 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的启动控制。</a:t>
            </a:r>
          </a:p>
        </p:txBody>
      </p:sp>
      <p:grpSp>
        <p:nvGrpSpPr>
          <p:cNvPr id="22535" name="组合 4"/>
          <p:cNvGrpSpPr/>
          <p:nvPr/>
        </p:nvGrpSpPr>
        <p:grpSpPr>
          <a:xfrm>
            <a:off x="179388" y="812800"/>
            <a:ext cx="5848350" cy="515938"/>
            <a:chOff x="180042" y="928625"/>
            <a:chExt cx="5847725" cy="515546"/>
          </a:xfrm>
        </p:grpSpPr>
        <p:grpSp>
          <p:nvGrpSpPr>
            <p:cNvPr id="22536" name="组合 5"/>
            <p:cNvGrpSpPr/>
            <p:nvPr/>
          </p:nvGrpSpPr>
          <p:grpSpPr>
            <a:xfrm>
              <a:off x="180042" y="928625"/>
              <a:ext cx="5847725" cy="515546"/>
              <a:chOff x="2235016" y="7042507"/>
              <a:chExt cx="5847725" cy="515546"/>
            </a:xfrm>
          </p:grpSpPr>
          <p:sp>
            <p:nvSpPr>
              <p:cNvPr id="22537" name="平行四边形 6"/>
              <p:cNvSpPr/>
              <p:nvPr/>
            </p:nvSpPr>
            <p:spPr>
              <a:xfrm>
                <a:off x="2258825" y="7042507"/>
                <a:ext cx="401595" cy="195115"/>
              </a:xfrm>
              <a:prstGeom prst="parallelogram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 defTabSz="457200">
                  <a:spcBef>
                    <a:spcPts val="0"/>
                  </a:spcBef>
                  <a:spcAft>
                    <a:spcPts val="0"/>
                  </a:spcAft>
                </a:pPr>
                <a:endParaRPr lang="zh-CN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2538" name="平行四边形 7"/>
              <p:cNvSpPr/>
              <p:nvPr/>
            </p:nvSpPr>
            <p:spPr>
              <a:xfrm>
                <a:off x="2235016" y="7096441"/>
                <a:ext cx="5847725" cy="461612"/>
              </a:xfrm>
              <a:prstGeom prst="parallelogram">
                <a:avLst/>
              </a:prstGeom>
              <a:gradFill flip="none" rotWithShape="1">
                <a:gsLst>
                  <a:gs pos="69000">
                    <a:srgbClr val="1A5CC0">
                      <a:alpha val="51000"/>
                    </a:srgbClr>
                  </a:gs>
                  <a:gs pos="100000">
                    <a:srgbClr val="1A5CC0">
                      <a:alpha val="0"/>
                    </a:srgbClr>
                  </a:gs>
                  <a:gs pos="0">
                    <a:srgbClr val="1A5CC0"/>
                  </a:gs>
                </a:gsLst>
                <a:lin ang="0" scaled="1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  <p:sp>
          <p:nvSpPr>
            <p:cNvPr id="22539" name="矩形 5"/>
            <p:cNvSpPr/>
            <p:nvPr/>
          </p:nvSpPr>
          <p:spPr>
            <a:xfrm>
              <a:off x="400680" y="1005402"/>
              <a:ext cx="1723365" cy="399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sz="2000" b="1" dirty="0">
                  <a:solidFill>
                    <a:srgbClr val="FFFFFF"/>
                  </a:solidFill>
                  <a:latin typeface="微软雅黑"/>
                  <a:ea typeface="微软雅黑"/>
                </a:rPr>
                <a:t>系统管理界面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4" name="矩形 42"/>
          <p:cNvSpPr>
            <a:spLocks noChangeArrowheads="1"/>
          </p:cNvSpPr>
          <p:nvPr/>
        </p:nvSpPr>
        <p:spPr>
          <a:xfrm>
            <a:off x="333375" y="73025"/>
            <a:ext cx="6346609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等线"/>
                <a:ea typeface="等线"/>
              </a:defRPr>
            </a:lvl1pPr>
            <a:lvl2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等线"/>
                <a:ea typeface="等线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等线"/>
                <a:ea typeface="等线"/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5pPr>
            <a:lvl6pPr marL="2514600" lvl="5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b="1" dirty="0">
                <a:solidFill>
                  <a:srgbClr val="002060"/>
                </a:solidFill>
                <a:latin typeface="微软雅黑"/>
                <a:ea typeface="微软雅黑"/>
              </a:rPr>
              <a:t>二、系统特点与创新</a:t>
            </a:r>
            <a:r>
              <a:rPr lang="zh-CN" altLang="en-US" b="1" dirty="0">
                <a:solidFill>
                  <a:srgbClr val="002060"/>
                </a:solidFill>
                <a:latin typeface="微软雅黑"/>
                <a:ea typeface="微软雅黑"/>
              </a:rPr>
              <a:t>之四</a:t>
            </a:r>
            <a:r>
              <a:rPr lang="en-US" b="1" dirty="0">
                <a:solidFill>
                  <a:srgbClr val="002060"/>
                </a:solidFill>
                <a:latin typeface="微软雅黑"/>
                <a:ea typeface="微软雅黑"/>
              </a:rPr>
              <a:t>——</a:t>
            </a:r>
            <a:r>
              <a:rPr lang="zh-CN" b="1" dirty="0">
                <a:solidFill>
                  <a:srgbClr val="002060"/>
                </a:solidFill>
                <a:latin typeface="微软雅黑"/>
                <a:ea typeface="微软雅黑"/>
              </a:rPr>
              <a:t>交互性好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489239" y="1904560"/>
            <a:ext cx="10028789" cy="483149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0302" y="1400465"/>
            <a:ext cx="95492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接口设置界面实现了网卡基本信息的配置、协议端口和模式匹配算法的设置。</a:t>
            </a:r>
          </a:p>
        </p:txBody>
      </p:sp>
      <p:grpSp>
        <p:nvGrpSpPr>
          <p:cNvPr id="22535" name="组合 4"/>
          <p:cNvGrpSpPr/>
          <p:nvPr/>
        </p:nvGrpSpPr>
        <p:grpSpPr>
          <a:xfrm>
            <a:off x="179388" y="812800"/>
            <a:ext cx="5848350" cy="515938"/>
            <a:chOff x="180042" y="928625"/>
            <a:chExt cx="5847725" cy="515546"/>
          </a:xfrm>
        </p:grpSpPr>
        <p:grpSp>
          <p:nvGrpSpPr>
            <p:cNvPr id="22536" name="组合 5"/>
            <p:cNvGrpSpPr/>
            <p:nvPr/>
          </p:nvGrpSpPr>
          <p:grpSpPr>
            <a:xfrm>
              <a:off x="180042" y="928625"/>
              <a:ext cx="5847725" cy="515546"/>
              <a:chOff x="2235016" y="7042507"/>
              <a:chExt cx="5847725" cy="515546"/>
            </a:xfrm>
          </p:grpSpPr>
          <p:sp>
            <p:nvSpPr>
              <p:cNvPr id="22537" name="平行四边形 6"/>
              <p:cNvSpPr/>
              <p:nvPr/>
            </p:nvSpPr>
            <p:spPr>
              <a:xfrm>
                <a:off x="2258825" y="7042507"/>
                <a:ext cx="401595" cy="195115"/>
              </a:xfrm>
              <a:prstGeom prst="parallelogram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 defTabSz="457200">
                  <a:spcBef>
                    <a:spcPts val="0"/>
                  </a:spcBef>
                  <a:spcAft>
                    <a:spcPts val="0"/>
                  </a:spcAft>
                </a:pPr>
                <a:endParaRPr lang="zh-CN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2538" name="平行四边形 7"/>
              <p:cNvSpPr/>
              <p:nvPr/>
            </p:nvSpPr>
            <p:spPr>
              <a:xfrm>
                <a:off x="2235016" y="7096441"/>
                <a:ext cx="5847725" cy="461612"/>
              </a:xfrm>
              <a:prstGeom prst="parallelogram">
                <a:avLst/>
              </a:prstGeom>
              <a:gradFill flip="none" rotWithShape="1">
                <a:gsLst>
                  <a:gs pos="69000">
                    <a:srgbClr val="1A5CC0">
                      <a:alpha val="51000"/>
                    </a:srgbClr>
                  </a:gs>
                  <a:gs pos="100000">
                    <a:srgbClr val="1A5CC0">
                      <a:alpha val="0"/>
                    </a:srgbClr>
                  </a:gs>
                  <a:gs pos="0">
                    <a:srgbClr val="1A5CC0"/>
                  </a:gs>
                </a:gsLst>
                <a:lin ang="0" scaled="1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  <p:sp>
          <p:nvSpPr>
            <p:cNvPr id="22539" name="矩形 5"/>
            <p:cNvSpPr/>
            <p:nvPr/>
          </p:nvSpPr>
          <p:spPr>
            <a:xfrm>
              <a:off x="400680" y="1016823"/>
              <a:ext cx="1723365" cy="399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sz="2000" b="1" dirty="0">
                  <a:solidFill>
                    <a:srgbClr val="FFFFFF"/>
                  </a:solidFill>
                  <a:latin typeface="微软雅黑"/>
                  <a:ea typeface="微软雅黑"/>
                </a:rPr>
                <a:t>接口配置界面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4" name="矩形 42"/>
          <p:cNvSpPr>
            <a:spLocks noChangeArrowheads="1"/>
          </p:cNvSpPr>
          <p:nvPr/>
        </p:nvSpPr>
        <p:spPr>
          <a:xfrm>
            <a:off x="333375" y="73025"/>
            <a:ext cx="6346609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等线"/>
                <a:ea typeface="等线"/>
              </a:defRPr>
            </a:lvl1pPr>
            <a:lvl2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等线"/>
                <a:ea typeface="等线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等线"/>
                <a:ea typeface="等线"/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5pPr>
            <a:lvl6pPr marL="2514600" lvl="5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b="1" dirty="0">
                <a:solidFill>
                  <a:srgbClr val="002060"/>
                </a:solidFill>
                <a:latin typeface="微软雅黑"/>
                <a:ea typeface="微软雅黑"/>
              </a:rPr>
              <a:t>二、系统特点与创新</a:t>
            </a:r>
            <a:r>
              <a:rPr lang="zh-CN" altLang="en-US" b="1" dirty="0">
                <a:solidFill>
                  <a:srgbClr val="002060"/>
                </a:solidFill>
                <a:latin typeface="微软雅黑"/>
                <a:ea typeface="微软雅黑"/>
              </a:rPr>
              <a:t>之四</a:t>
            </a:r>
            <a:r>
              <a:rPr lang="en-US" b="1" dirty="0">
                <a:solidFill>
                  <a:srgbClr val="002060"/>
                </a:solidFill>
                <a:latin typeface="微软雅黑"/>
                <a:ea typeface="微软雅黑"/>
              </a:rPr>
              <a:t>——</a:t>
            </a:r>
            <a:r>
              <a:rPr lang="zh-CN" b="1" dirty="0">
                <a:solidFill>
                  <a:srgbClr val="002060"/>
                </a:solidFill>
                <a:latin typeface="微软雅黑"/>
                <a:ea typeface="微软雅黑"/>
              </a:rPr>
              <a:t>交互性好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333375" y="2153968"/>
            <a:ext cx="9967824" cy="422184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3375" y="1459347"/>
            <a:ext cx="95492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规则管理界面实现了对规则的查看、添加、删除、查找、禁用与启用等操作。点击应用可以在引擎不重启的条件下更新规则库。</a:t>
            </a:r>
          </a:p>
        </p:txBody>
      </p:sp>
      <p:grpSp>
        <p:nvGrpSpPr>
          <p:cNvPr id="22535" name="组合 4"/>
          <p:cNvGrpSpPr/>
          <p:nvPr/>
        </p:nvGrpSpPr>
        <p:grpSpPr>
          <a:xfrm>
            <a:off x="179388" y="812800"/>
            <a:ext cx="5848350" cy="515938"/>
            <a:chOff x="180042" y="928625"/>
            <a:chExt cx="5847725" cy="515546"/>
          </a:xfrm>
        </p:grpSpPr>
        <p:grpSp>
          <p:nvGrpSpPr>
            <p:cNvPr id="22536" name="组合 5"/>
            <p:cNvGrpSpPr/>
            <p:nvPr/>
          </p:nvGrpSpPr>
          <p:grpSpPr>
            <a:xfrm>
              <a:off x="180042" y="928625"/>
              <a:ext cx="5847725" cy="515546"/>
              <a:chOff x="2235016" y="7042507"/>
              <a:chExt cx="5847725" cy="515546"/>
            </a:xfrm>
          </p:grpSpPr>
          <p:sp>
            <p:nvSpPr>
              <p:cNvPr id="22537" name="平行四边形 6"/>
              <p:cNvSpPr/>
              <p:nvPr/>
            </p:nvSpPr>
            <p:spPr>
              <a:xfrm>
                <a:off x="2258825" y="7042507"/>
                <a:ext cx="401595" cy="195115"/>
              </a:xfrm>
              <a:prstGeom prst="parallelogram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 defTabSz="457200">
                  <a:spcBef>
                    <a:spcPts val="0"/>
                  </a:spcBef>
                  <a:spcAft>
                    <a:spcPts val="0"/>
                  </a:spcAft>
                </a:pPr>
                <a:endParaRPr lang="zh-CN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2538" name="平行四边形 7"/>
              <p:cNvSpPr/>
              <p:nvPr/>
            </p:nvSpPr>
            <p:spPr>
              <a:xfrm>
                <a:off x="2235016" y="7096441"/>
                <a:ext cx="5847725" cy="461612"/>
              </a:xfrm>
              <a:prstGeom prst="parallelogram">
                <a:avLst/>
              </a:prstGeom>
              <a:gradFill flip="none" rotWithShape="1">
                <a:gsLst>
                  <a:gs pos="69000">
                    <a:srgbClr val="1A5CC0">
                      <a:alpha val="51000"/>
                    </a:srgbClr>
                  </a:gs>
                  <a:gs pos="100000">
                    <a:srgbClr val="1A5CC0">
                      <a:alpha val="0"/>
                    </a:srgbClr>
                  </a:gs>
                  <a:gs pos="0">
                    <a:srgbClr val="1A5CC0"/>
                  </a:gs>
                </a:gsLst>
                <a:lin ang="0" scaled="1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  <p:sp>
          <p:nvSpPr>
            <p:cNvPr id="22539" name="矩形 5"/>
            <p:cNvSpPr/>
            <p:nvPr/>
          </p:nvSpPr>
          <p:spPr>
            <a:xfrm>
              <a:off x="400680" y="1005402"/>
              <a:ext cx="1723365" cy="399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sz="2000" b="1" dirty="0">
                  <a:solidFill>
                    <a:srgbClr val="FFFFFF"/>
                  </a:solidFill>
                  <a:latin typeface="微软雅黑"/>
                  <a:ea typeface="微软雅黑"/>
                </a:rPr>
                <a:t>规则管理界面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4" name="矩形 42"/>
          <p:cNvSpPr>
            <a:spLocks noChangeArrowheads="1"/>
          </p:cNvSpPr>
          <p:nvPr/>
        </p:nvSpPr>
        <p:spPr>
          <a:xfrm>
            <a:off x="333375" y="73025"/>
            <a:ext cx="6346609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等线"/>
                <a:ea typeface="等线"/>
              </a:defRPr>
            </a:lvl1pPr>
            <a:lvl2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等线"/>
                <a:ea typeface="等线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等线"/>
                <a:ea typeface="等线"/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5pPr>
            <a:lvl6pPr marL="2514600" lvl="5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b="1" dirty="0">
                <a:solidFill>
                  <a:srgbClr val="002060"/>
                </a:solidFill>
                <a:latin typeface="微软雅黑"/>
                <a:ea typeface="微软雅黑"/>
              </a:rPr>
              <a:t>二、系统特点与创新</a:t>
            </a:r>
            <a:r>
              <a:rPr lang="zh-CN" altLang="en-US" b="1" dirty="0">
                <a:solidFill>
                  <a:srgbClr val="002060"/>
                </a:solidFill>
                <a:latin typeface="微软雅黑"/>
                <a:ea typeface="微软雅黑"/>
              </a:rPr>
              <a:t>之四</a:t>
            </a:r>
            <a:r>
              <a:rPr lang="en-US" b="1" dirty="0">
                <a:solidFill>
                  <a:srgbClr val="002060"/>
                </a:solidFill>
                <a:latin typeface="微软雅黑"/>
                <a:ea typeface="微软雅黑"/>
              </a:rPr>
              <a:t>——</a:t>
            </a:r>
            <a:r>
              <a:rPr lang="zh-CN" b="1" dirty="0">
                <a:solidFill>
                  <a:srgbClr val="002060"/>
                </a:solidFill>
                <a:latin typeface="微软雅黑"/>
                <a:ea typeface="微软雅黑"/>
              </a:rPr>
              <a:t>交互性好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305828" y="2160012"/>
            <a:ext cx="11580344" cy="3642156"/>
          </a:xfrm>
          <a:prstGeom prst="rect">
            <a:avLst/>
          </a:prstGeom>
        </p:spPr>
      </p:pic>
      <p:grpSp>
        <p:nvGrpSpPr>
          <p:cNvPr id="22535" name="组合 4"/>
          <p:cNvGrpSpPr/>
          <p:nvPr/>
        </p:nvGrpSpPr>
        <p:grpSpPr>
          <a:xfrm>
            <a:off x="179388" y="812801"/>
            <a:ext cx="5848351" cy="515938"/>
            <a:chOff x="180042" y="928625"/>
            <a:chExt cx="5847725" cy="515546"/>
          </a:xfrm>
        </p:grpSpPr>
        <p:grpSp>
          <p:nvGrpSpPr>
            <p:cNvPr id="22536" name="组合 5"/>
            <p:cNvGrpSpPr/>
            <p:nvPr/>
          </p:nvGrpSpPr>
          <p:grpSpPr>
            <a:xfrm>
              <a:off x="180042" y="928625"/>
              <a:ext cx="5847725" cy="515546"/>
              <a:chOff x="2235016" y="7042507"/>
              <a:chExt cx="5847725" cy="515546"/>
            </a:xfrm>
          </p:grpSpPr>
          <p:sp>
            <p:nvSpPr>
              <p:cNvPr id="22537" name="平行四边形 6"/>
              <p:cNvSpPr/>
              <p:nvPr/>
            </p:nvSpPr>
            <p:spPr>
              <a:xfrm>
                <a:off x="2258825" y="7042507"/>
                <a:ext cx="401595" cy="195115"/>
              </a:xfrm>
              <a:prstGeom prst="parallelogram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 defTabSz="457200">
                  <a:spcBef>
                    <a:spcPts val="0"/>
                  </a:spcBef>
                  <a:spcAft>
                    <a:spcPts val="0"/>
                  </a:spcAft>
                </a:pPr>
                <a:endParaRPr lang="zh-CN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2538" name="平行四边形 7"/>
              <p:cNvSpPr/>
              <p:nvPr/>
            </p:nvSpPr>
            <p:spPr>
              <a:xfrm>
                <a:off x="2235016" y="7096441"/>
                <a:ext cx="5847725" cy="461612"/>
              </a:xfrm>
              <a:prstGeom prst="parallelogram">
                <a:avLst/>
              </a:prstGeom>
              <a:gradFill flip="none" rotWithShape="1">
                <a:gsLst>
                  <a:gs pos="69000">
                    <a:srgbClr val="1A5CC0">
                      <a:alpha val="51000"/>
                    </a:srgbClr>
                  </a:gs>
                  <a:gs pos="100000">
                    <a:srgbClr val="1A5CC0">
                      <a:alpha val="0"/>
                    </a:srgbClr>
                  </a:gs>
                  <a:gs pos="0">
                    <a:srgbClr val="1A5CC0"/>
                  </a:gs>
                </a:gsLst>
                <a:lin ang="0" scaled="1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  <p:sp>
          <p:nvSpPr>
            <p:cNvPr id="22539" name="矩形 5"/>
            <p:cNvSpPr/>
            <p:nvPr/>
          </p:nvSpPr>
          <p:spPr>
            <a:xfrm>
              <a:off x="400680" y="1013015"/>
              <a:ext cx="1723365" cy="399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sz="2000" b="1" dirty="0">
                  <a:solidFill>
                    <a:srgbClr val="FFFFFF"/>
                  </a:solidFill>
                  <a:latin typeface="微软雅黑"/>
                  <a:ea typeface="微软雅黑"/>
                </a:rPr>
                <a:t>日志统计</a:t>
              </a:r>
              <a:r>
                <a:rPr lang="zh-CN" altLang="en-US" sz="2000" b="1" dirty="0">
                  <a:solidFill>
                    <a:srgbClr val="FFFFFF"/>
                  </a:solidFill>
                  <a:latin typeface="微软雅黑"/>
                  <a:ea typeface="微软雅黑"/>
                </a:rPr>
                <a:t>界面</a:t>
              </a:r>
              <a:endParaRPr lang="zh-CN" sz="2000" b="1" dirty="0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4" name="矩形 42"/>
          <p:cNvSpPr>
            <a:spLocks noChangeArrowheads="1"/>
          </p:cNvSpPr>
          <p:nvPr/>
        </p:nvSpPr>
        <p:spPr>
          <a:xfrm>
            <a:off x="333375" y="73025"/>
            <a:ext cx="6346609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等线"/>
                <a:ea typeface="等线"/>
              </a:defRPr>
            </a:lvl1pPr>
            <a:lvl2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等线"/>
                <a:ea typeface="等线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等线"/>
                <a:ea typeface="等线"/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5pPr>
            <a:lvl6pPr marL="2514600" lvl="5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b="1" dirty="0">
                <a:solidFill>
                  <a:srgbClr val="002060"/>
                </a:solidFill>
                <a:latin typeface="微软雅黑"/>
                <a:ea typeface="微软雅黑"/>
              </a:rPr>
              <a:t>二、系统特点与创新</a:t>
            </a:r>
            <a:r>
              <a:rPr lang="zh-CN" altLang="en-US" b="1" dirty="0">
                <a:solidFill>
                  <a:srgbClr val="002060"/>
                </a:solidFill>
                <a:latin typeface="微软雅黑"/>
                <a:ea typeface="微软雅黑"/>
              </a:rPr>
              <a:t>之四</a:t>
            </a:r>
            <a:r>
              <a:rPr lang="en-US" b="1" dirty="0">
                <a:solidFill>
                  <a:srgbClr val="002060"/>
                </a:solidFill>
                <a:latin typeface="微软雅黑"/>
                <a:ea typeface="微软雅黑"/>
              </a:rPr>
              <a:t>——</a:t>
            </a:r>
            <a:r>
              <a:rPr lang="zh-CN" b="1" dirty="0">
                <a:solidFill>
                  <a:srgbClr val="002060"/>
                </a:solidFill>
                <a:latin typeface="微软雅黑"/>
                <a:ea typeface="微软雅黑"/>
              </a:rPr>
              <a:t>交互性好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852054" y="2000002"/>
            <a:ext cx="10487891" cy="4329659"/>
          </a:xfrm>
          <a:prstGeom prst="rect">
            <a:avLst/>
          </a:prstGeom>
        </p:spPr>
      </p:pic>
      <p:grpSp>
        <p:nvGrpSpPr>
          <p:cNvPr id="22535" name="组合 4"/>
          <p:cNvGrpSpPr/>
          <p:nvPr/>
        </p:nvGrpSpPr>
        <p:grpSpPr>
          <a:xfrm>
            <a:off x="179388" y="812800"/>
            <a:ext cx="5848350" cy="515938"/>
            <a:chOff x="180042" y="928625"/>
            <a:chExt cx="5847725" cy="515546"/>
          </a:xfrm>
        </p:grpSpPr>
        <p:grpSp>
          <p:nvGrpSpPr>
            <p:cNvPr id="22536" name="组合 5"/>
            <p:cNvGrpSpPr/>
            <p:nvPr/>
          </p:nvGrpSpPr>
          <p:grpSpPr>
            <a:xfrm>
              <a:off x="180042" y="928625"/>
              <a:ext cx="5847725" cy="515546"/>
              <a:chOff x="2235016" y="7042507"/>
              <a:chExt cx="5847725" cy="515546"/>
            </a:xfrm>
          </p:grpSpPr>
          <p:sp>
            <p:nvSpPr>
              <p:cNvPr id="22537" name="平行四边形 6"/>
              <p:cNvSpPr/>
              <p:nvPr/>
            </p:nvSpPr>
            <p:spPr>
              <a:xfrm>
                <a:off x="2258825" y="7042507"/>
                <a:ext cx="401595" cy="195115"/>
              </a:xfrm>
              <a:prstGeom prst="parallelogram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 defTabSz="457200">
                  <a:spcBef>
                    <a:spcPts val="0"/>
                  </a:spcBef>
                  <a:spcAft>
                    <a:spcPts val="0"/>
                  </a:spcAft>
                </a:pPr>
                <a:endParaRPr lang="zh-CN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2538" name="平行四边形 7"/>
              <p:cNvSpPr/>
              <p:nvPr/>
            </p:nvSpPr>
            <p:spPr>
              <a:xfrm>
                <a:off x="2235016" y="7096441"/>
                <a:ext cx="5847725" cy="461612"/>
              </a:xfrm>
              <a:prstGeom prst="parallelogram">
                <a:avLst/>
              </a:prstGeom>
              <a:gradFill flip="none" rotWithShape="1">
                <a:gsLst>
                  <a:gs pos="69000">
                    <a:srgbClr val="1A5CC0">
                      <a:alpha val="51000"/>
                    </a:srgbClr>
                  </a:gs>
                  <a:gs pos="100000">
                    <a:srgbClr val="1A5CC0">
                      <a:alpha val="0"/>
                    </a:srgbClr>
                  </a:gs>
                  <a:gs pos="0">
                    <a:srgbClr val="1A5CC0"/>
                  </a:gs>
                </a:gsLst>
                <a:lin ang="0" scaled="1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  <p:sp>
          <p:nvSpPr>
            <p:cNvPr id="22539" name="矩形 5"/>
            <p:cNvSpPr/>
            <p:nvPr/>
          </p:nvSpPr>
          <p:spPr>
            <a:xfrm>
              <a:off x="400680" y="1005402"/>
              <a:ext cx="1723365" cy="399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sz="2000" b="1" dirty="0">
                  <a:solidFill>
                    <a:srgbClr val="FFFFFF"/>
                  </a:solidFill>
                  <a:latin typeface="微软雅黑"/>
                  <a:ea typeface="微软雅黑"/>
                </a:rPr>
                <a:t>日志</a:t>
              </a:r>
              <a:r>
                <a:rPr lang="zh-CN" altLang="en-US" sz="2000" b="1" dirty="0">
                  <a:solidFill>
                    <a:srgbClr val="FFFFFF"/>
                  </a:solidFill>
                  <a:latin typeface="微软雅黑"/>
                  <a:ea typeface="微软雅黑"/>
                </a:rPr>
                <a:t>详情界面</a:t>
              </a:r>
              <a:endParaRPr lang="zh-CN" sz="2000" b="1" dirty="0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4" name="矩形 42"/>
          <p:cNvSpPr>
            <a:spLocks noChangeArrowheads="1"/>
          </p:cNvSpPr>
          <p:nvPr/>
        </p:nvSpPr>
        <p:spPr>
          <a:xfrm>
            <a:off x="333375" y="73025"/>
            <a:ext cx="6346609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等线"/>
                <a:ea typeface="等线"/>
              </a:defRPr>
            </a:lvl1pPr>
            <a:lvl2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等线"/>
                <a:ea typeface="等线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等线"/>
                <a:ea typeface="等线"/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5pPr>
            <a:lvl6pPr marL="2514600" lvl="5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b="1" dirty="0">
                <a:solidFill>
                  <a:srgbClr val="002060"/>
                </a:solidFill>
                <a:latin typeface="微软雅黑"/>
                <a:ea typeface="微软雅黑"/>
              </a:rPr>
              <a:t>二、系统特点与创新</a:t>
            </a:r>
            <a:r>
              <a:rPr lang="zh-CN" altLang="en-US" b="1" dirty="0">
                <a:solidFill>
                  <a:srgbClr val="002060"/>
                </a:solidFill>
                <a:latin typeface="微软雅黑"/>
                <a:ea typeface="微软雅黑"/>
              </a:rPr>
              <a:t>之五</a:t>
            </a:r>
            <a:r>
              <a:rPr lang="en-US" b="1" dirty="0">
                <a:solidFill>
                  <a:srgbClr val="002060"/>
                </a:solidFill>
                <a:latin typeface="微软雅黑"/>
                <a:ea typeface="微软雅黑"/>
              </a:rPr>
              <a:t>——</a:t>
            </a:r>
            <a:r>
              <a:rPr lang="zh-CN" b="1" dirty="0">
                <a:solidFill>
                  <a:srgbClr val="002060"/>
                </a:solidFill>
                <a:latin typeface="微软雅黑"/>
                <a:ea typeface="微软雅黑"/>
              </a:rPr>
              <a:t>规则完备</a:t>
            </a:r>
          </a:p>
        </p:txBody>
      </p:sp>
      <p:graphicFrame>
        <p:nvGraphicFramePr>
          <p:cNvPr id="22535" name="表格 22534"/>
          <p:cNvGraphicFramePr/>
          <p:nvPr>
            <p:extLst>
              <p:ext uri="{D42A27DB-BD31-4B8C-83A1-F6EECF244321}">
                <p14:modId xmlns:p14="http://schemas.microsoft.com/office/powerpoint/2010/main" val="1196626824"/>
              </p:ext>
            </p:extLst>
          </p:nvPr>
        </p:nvGraphicFramePr>
        <p:xfrm>
          <a:off x="673100" y="1054443"/>
          <a:ext cx="10845800" cy="5181600"/>
        </p:xfrm>
        <a:graphic>
          <a:graphicData uri="http://schemas.openxmlformats.org/drawingml/2006/table">
            <a:tbl>
              <a:tblPr>
                <a:tableStyleId>{58542034-FE4F-4ADA-92B8-4CA66D0F0DF3}</a:tableStyleId>
              </a:tblPr>
              <a:tblGrid>
                <a:gridCol w="1816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3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7700">
                <a:tc>
                  <a:txBody>
                    <a:bodyPr/>
                    <a:lstStyle/>
                    <a:p>
                      <a:pPr algn="ctr"/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</a:rPr>
                        <a:t>测试项</a:t>
                      </a:r>
                    </a:p>
                  </a:txBody>
                  <a:tcPr anchor="ctr">
                    <a:lnL w="6350">
                      <a:solidFill>
                        <a:srgbClr val="D9D9D9"/>
                      </a:solidFill>
                    </a:lnL>
                    <a:lnR w="6350">
                      <a:solidFill>
                        <a:srgbClr val="D9D9D9"/>
                      </a:solidFill>
                    </a:lnR>
                    <a:lnT w="6350">
                      <a:solidFill>
                        <a:srgbClr val="D9D9D9"/>
                      </a:solidFill>
                    </a:lnT>
                    <a:lnB w="6350">
                      <a:solidFill>
                        <a:srgbClr val="D9D9D9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</a:rPr>
                        <a:t>评分项</a:t>
                      </a:r>
                    </a:p>
                  </a:txBody>
                  <a:tcPr anchor="ctr">
                    <a:lnL w="6350">
                      <a:solidFill>
                        <a:srgbClr val="D9D9D9"/>
                      </a:solidFill>
                    </a:lnL>
                    <a:lnR w="6350">
                      <a:solidFill>
                        <a:srgbClr val="D9D9D9"/>
                      </a:solidFill>
                    </a:lnR>
                    <a:lnT w="6350">
                      <a:solidFill>
                        <a:srgbClr val="D9D9D9"/>
                      </a:solidFill>
                    </a:lnT>
                    <a:lnB w="6350">
                      <a:solidFill>
                        <a:srgbClr val="D9D9D9"/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b="1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</a:rPr>
                        <a:t>结果</a:t>
                      </a:r>
                    </a:p>
                  </a:txBody>
                  <a:tcPr anchor="ctr">
                    <a:lnL w="6350">
                      <a:solidFill>
                        <a:srgbClr val="D9D9D9"/>
                      </a:solidFill>
                    </a:lnL>
                    <a:lnR w="6350">
                      <a:solidFill>
                        <a:srgbClr val="D9D9D9"/>
                      </a:solidFill>
                    </a:lnR>
                    <a:lnT w="6350">
                      <a:solidFill>
                        <a:srgbClr val="D9D9D9"/>
                      </a:solidFill>
                    </a:lnT>
                    <a:lnB w="6350">
                      <a:solidFill>
                        <a:srgbClr val="D9D9D9"/>
                      </a:solidFill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algn="ctr"/>
                      <a:r>
                        <a:rPr sz="1400" dirty="0" err="1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检测率测试</a:t>
                      </a:r>
                      <a:endParaRPr sz="1400" dirty="0">
                        <a:solidFill>
                          <a:srgbClr val="000000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6350">
                      <a:solidFill>
                        <a:srgbClr val="D9D9D9"/>
                      </a:solidFill>
                    </a:lnL>
                    <a:lnR w="6350">
                      <a:solidFill>
                        <a:srgbClr val="D9D9D9"/>
                      </a:solidFill>
                    </a:lnR>
                    <a:lnT w="6350">
                      <a:solidFill>
                        <a:srgbClr val="D9D9D9"/>
                      </a:solidFill>
                    </a:lnT>
                    <a:lnB w="635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上报日志与测试仪名称一致</a:t>
                      </a:r>
                    </a:p>
                  </a:txBody>
                  <a:tcPr anchor="ctr">
                    <a:lnL w="6350">
                      <a:solidFill>
                        <a:srgbClr val="D9D9D9"/>
                      </a:solidFill>
                    </a:lnL>
                    <a:lnR w="6350">
                      <a:solidFill>
                        <a:srgbClr val="D9D9D9"/>
                      </a:solidFill>
                    </a:lnR>
                    <a:lnT w="6350">
                      <a:solidFill>
                        <a:srgbClr val="D9D9D9"/>
                      </a:solidFill>
                    </a:lnT>
                    <a:lnB w="635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97%</a:t>
                      </a:r>
                    </a:p>
                  </a:txBody>
                  <a:tcPr anchor="ctr">
                    <a:lnL w="6350">
                      <a:solidFill>
                        <a:srgbClr val="D9D9D9"/>
                      </a:solidFill>
                    </a:lnL>
                    <a:lnR w="6350">
                      <a:solidFill>
                        <a:srgbClr val="D9D9D9"/>
                      </a:solidFill>
                    </a:lnR>
                    <a:lnT w="6350">
                      <a:solidFill>
                        <a:srgbClr val="D9D9D9"/>
                      </a:solidFill>
                    </a:lnT>
                    <a:lnB w="635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0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入侵逃避发现</a:t>
                      </a:r>
                    </a:p>
                  </a:txBody>
                  <a:tcPr anchor="ctr">
                    <a:lnL w="6350">
                      <a:solidFill>
                        <a:srgbClr val="D9D9D9"/>
                      </a:solidFill>
                    </a:lnL>
                    <a:lnR w="6350">
                      <a:solidFill>
                        <a:srgbClr val="D9D9D9"/>
                      </a:solidFill>
                    </a:lnR>
                    <a:lnT w="6350">
                      <a:solidFill>
                        <a:srgbClr val="D9D9D9"/>
                      </a:solidFill>
                    </a:lnT>
                    <a:lnB w="6350">
                      <a:solidFill>
                        <a:srgbClr val="D9D9D9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dirty="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支持IP分片重组、TCP流重组、协议端口重定位、URL字符串变形、Shell代码变形等逃避手段，攻击阻断率比检测率下降小于等于25%</a:t>
                      </a:r>
                    </a:p>
                  </a:txBody>
                  <a:tcPr anchor="ctr">
                    <a:lnL w="6350">
                      <a:solidFill>
                        <a:srgbClr val="D9D9D9"/>
                      </a:solidFill>
                    </a:lnL>
                    <a:lnR w="6350">
                      <a:solidFill>
                        <a:srgbClr val="D9D9D9"/>
                      </a:solidFill>
                    </a:lnR>
                    <a:lnT w="6350">
                      <a:solidFill>
                        <a:srgbClr val="D9D9D9"/>
                      </a:solidFill>
                    </a:lnT>
                    <a:lnB w="6350">
                      <a:solidFill>
                        <a:srgbClr val="D9D9D9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dirty="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不加逃逸，检测率为98.907</a:t>
                      </a:r>
                    </a:p>
                    <a:p>
                      <a:pPr algn="ctr"/>
                      <a:r>
                        <a:rPr sz="1400" dirty="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IP分片逃逸，检测率98.907</a:t>
                      </a:r>
                    </a:p>
                    <a:p>
                      <a:pPr algn="ctr"/>
                      <a:r>
                        <a:rPr sz="1400" dirty="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TCP重组逃逸，检测率98.361</a:t>
                      </a:r>
                      <a:endParaRPr lang="en-US" altLang="zh-CN" sz="1400" dirty="0">
                        <a:solidFill>
                          <a:srgbClr val="000000"/>
                        </a:solidFill>
                        <a:latin typeface="微软雅黑"/>
                        <a:ea typeface="微软雅黑"/>
                      </a:endParaRPr>
                    </a:p>
                    <a:p>
                      <a:pPr algn="ctr"/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URL</a:t>
                      </a: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逃逸，检测率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93.989%</a:t>
                      </a:r>
                    </a:p>
                    <a:p>
                      <a:pPr algn="ctr"/>
                      <a:r>
                        <a:rPr sz="1400" dirty="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Shell代码逃逸，检测率98.907%</a:t>
                      </a:r>
                    </a:p>
                  </a:txBody>
                  <a:tcPr anchor="ctr">
                    <a:lnL w="6350">
                      <a:solidFill>
                        <a:srgbClr val="D9D9D9"/>
                      </a:solidFill>
                    </a:lnL>
                    <a:lnR w="6350">
                      <a:solidFill>
                        <a:srgbClr val="D9D9D9"/>
                      </a:solidFill>
                    </a:lnR>
                    <a:lnT w="6350">
                      <a:solidFill>
                        <a:srgbClr val="D9D9D9"/>
                      </a:solidFill>
                    </a:lnT>
                    <a:lnB w="6350">
                      <a:solidFill>
                        <a:srgbClr val="D9D9D9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4600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误截测试</a:t>
                      </a:r>
                    </a:p>
                  </a:txBody>
                  <a:tcPr anchor="ctr">
                    <a:lnL w="6350">
                      <a:solidFill>
                        <a:srgbClr val="D9D9D9"/>
                      </a:solidFill>
                    </a:lnL>
                    <a:lnR w="6350">
                      <a:solidFill>
                        <a:srgbClr val="D9D9D9"/>
                      </a:solidFill>
                    </a:lnR>
                    <a:lnT w="6350">
                      <a:solidFill>
                        <a:srgbClr val="D9D9D9"/>
                      </a:solidFill>
                    </a:lnT>
                    <a:lnB w="635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正常流量误截率低于1%</a:t>
                      </a:r>
                    </a:p>
                  </a:txBody>
                  <a:tcPr anchor="ctr">
                    <a:lnL w="6350">
                      <a:solidFill>
                        <a:srgbClr val="D9D9D9"/>
                      </a:solidFill>
                    </a:lnL>
                    <a:lnR w="6350">
                      <a:solidFill>
                        <a:srgbClr val="D9D9D9"/>
                      </a:solidFill>
                    </a:lnR>
                    <a:lnT w="6350">
                      <a:solidFill>
                        <a:srgbClr val="D9D9D9"/>
                      </a:solidFill>
                    </a:lnT>
                    <a:lnB w="635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误截率为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0.005%</a:t>
                      </a:r>
                      <a:endParaRPr sz="1400" dirty="0">
                        <a:solidFill>
                          <a:srgbClr val="000000"/>
                        </a:solidFill>
                        <a:latin typeface="微软雅黑"/>
                        <a:ea typeface="微软雅黑"/>
                      </a:endParaRPr>
                    </a:p>
                  </a:txBody>
                  <a:tcPr anchor="ctr">
                    <a:lnL w="6350">
                      <a:solidFill>
                        <a:srgbClr val="D9D9D9"/>
                      </a:solidFill>
                    </a:lnL>
                    <a:lnR w="6350">
                      <a:solidFill>
                        <a:srgbClr val="D9D9D9"/>
                      </a:solidFill>
                    </a:lnR>
                    <a:lnT w="6350">
                      <a:solidFill>
                        <a:srgbClr val="D9D9D9"/>
                      </a:solidFill>
                    </a:lnT>
                    <a:lnB w="635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4" name="矩形 42"/>
          <p:cNvSpPr>
            <a:spLocks noChangeArrowheads="1"/>
          </p:cNvSpPr>
          <p:nvPr/>
        </p:nvSpPr>
        <p:spPr>
          <a:xfrm>
            <a:off x="333375" y="73025"/>
            <a:ext cx="5987537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等线"/>
                <a:ea typeface="等线"/>
              </a:defRPr>
            </a:lvl1pPr>
            <a:lvl2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等线"/>
                <a:ea typeface="等线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等线"/>
                <a:ea typeface="等线"/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5pPr>
            <a:lvl6pPr marL="2514600" lvl="5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b="1" dirty="0">
                <a:solidFill>
                  <a:srgbClr val="002060"/>
                </a:solidFill>
                <a:latin typeface="微软雅黑"/>
                <a:ea typeface="微软雅黑"/>
              </a:rPr>
              <a:t>二、系统特点与创新</a:t>
            </a:r>
            <a:r>
              <a:rPr lang="zh-CN" altLang="en-US" b="1" dirty="0">
                <a:solidFill>
                  <a:srgbClr val="002060"/>
                </a:solidFill>
                <a:latin typeface="微软雅黑"/>
                <a:ea typeface="微软雅黑"/>
              </a:rPr>
              <a:t>之六</a:t>
            </a:r>
            <a:r>
              <a:rPr lang="en-US" b="1" dirty="0">
                <a:solidFill>
                  <a:srgbClr val="002060"/>
                </a:solidFill>
                <a:latin typeface="微软雅黑"/>
                <a:ea typeface="微软雅黑"/>
              </a:rPr>
              <a:t>——</a:t>
            </a:r>
            <a:r>
              <a:rPr lang="zh-CN" b="1" dirty="0">
                <a:solidFill>
                  <a:srgbClr val="002060"/>
                </a:solidFill>
                <a:latin typeface="微软雅黑"/>
                <a:ea typeface="微软雅黑"/>
              </a:rPr>
              <a:t>高吞吐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84EE15-4417-4374-90BB-60927CB7F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039" y="1174012"/>
            <a:ext cx="8414182" cy="400705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CEC095E-7E34-497A-BBFE-5757E0A48A26}"/>
              </a:ext>
            </a:extLst>
          </p:cNvPr>
          <p:cNvSpPr txBox="1"/>
          <p:nvPr/>
        </p:nvSpPr>
        <p:spPr>
          <a:xfrm>
            <a:off x="3669030" y="5406390"/>
            <a:ext cx="505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在鲲鹏上吞吐测试稳定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9G</a:t>
            </a:r>
            <a:endParaRPr lang="zh-CN" altLang="en-US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4" name="矩形 42"/>
          <p:cNvSpPr>
            <a:spLocks noChangeArrowheads="1"/>
          </p:cNvSpPr>
          <p:nvPr/>
        </p:nvSpPr>
        <p:spPr>
          <a:xfrm>
            <a:off x="333375" y="73025"/>
            <a:ext cx="6346609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等线"/>
                <a:ea typeface="等线"/>
              </a:defRPr>
            </a:lvl1pPr>
            <a:lvl2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等线"/>
                <a:ea typeface="等线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等线"/>
                <a:ea typeface="等线"/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5pPr>
            <a:lvl6pPr marL="2514600" lvl="5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b="1" dirty="0">
                <a:solidFill>
                  <a:srgbClr val="002060"/>
                </a:solidFill>
                <a:latin typeface="微软雅黑"/>
                <a:ea typeface="微软雅黑"/>
              </a:rPr>
              <a:t>二、系统特点与创新</a:t>
            </a:r>
            <a:r>
              <a:rPr lang="zh-CN" altLang="en-US" b="1" dirty="0">
                <a:solidFill>
                  <a:srgbClr val="002060"/>
                </a:solidFill>
                <a:latin typeface="微软雅黑"/>
                <a:ea typeface="微软雅黑"/>
              </a:rPr>
              <a:t>之七</a:t>
            </a:r>
            <a:r>
              <a:rPr lang="en-US" b="1" dirty="0">
                <a:solidFill>
                  <a:srgbClr val="002060"/>
                </a:solidFill>
                <a:latin typeface="微软雅黑"/>
                <a:ea typeface="微软雅黑"/>
              </a:rPr>
              <a:t>——</a:t>
            </a:r>
            <a:r>
              <a:rPr lang="zh-CN" b="1" dirty="0">
                <a:solidFill>
                  <a:srgbClr val="002060"/>
                </a:solidFill>
                <a:latin typeface="微软雅黑"/>
                <a:ea typeface="微软雅黑"/>
              </a:rPr>
              <a:t>算法多样</a:t>
            </a:r>
          </a:p>
        </p:txBody>
      </p:sp>
      <p:graphicFrame>
        <p:nvGraphicFramePr>
          <p:cNvPr id="3" name="内容占位符 4"/>
          <p:cNvGraphicFramePr/>
          <p:nvPr>
            <p:extLst>
              <p:ext uri="{D42A27DB-BD31-4B8C-83A1-F6EECF244321}">
                <p14:modId xmlns:p14="http://schemas.microsoft.com/office/powerpoint/2010/main" val="154722208"/>
              </p:ext>
            </p:extLst>
          </p:nvPr>
        </p:nvGraphicFramePr>
        <p:xfrm>
          <a:off x="1046723" y="1539240"/>
          <a:ext cx="9830232" cy="4097445"/>
        </p:xfrm>
        <a:graphic>
          <a:graphicData uri="http://schemas.openxmlformats.org/drawingml/2006/table">
            <a:tbl>
              <a:tblPr/>
              <a:tblGrid>
                <a:gridCol w="4397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52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96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8645">
                  <a:extLst>
                    <a:ext uri="{9D8B030D-6E8A-4147-A177-3AD203B41FA5}">
                      <a16:colId xmlns:a16="http://schemas.microsoft.com/office/drawing/2014/main" val="1238835655"/>
                    </a:ext>
                  </a:extLst>
                </a:gridCol>
              </a:tblGrid>
              <a:tr h="532133">
                <a:tc>
                  <a:txBody>
                    <a:bodyPr/>
                    <a:lstStyle>
                      <a:lvl1pPr lvl="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等线"/>
                          <a:ea typeface="等线"/>
                        </a:defRPr>
                      </a:lvl1pPr>
                      <a:lvl2pPr marL="742950" lvl="1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等线"/>
                          <a:ea typeface="等线"/>
                        </a:defRPr>
                      </a:lvl2pPr>
                      <a:lvl3pPr marL="1143000" lvl="2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等线"/>
                          <a:ea typeface="等线"/>
                        </a:defRPr>
                      </a:lvl3pPr>
                      <a:lvl4pPr marL="1600200" lvl="3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等线"/>
                          <a:ea typeface="等线"/>
                        </a:defRPr>
                      </a:lvl4pPr>
                      <a:lvl5pPr marL="2057400" lvl="4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等线"/>
                          <a:ea typeface="等线"/>
                        </a:defRPr>
                      </a:lvl5pPr>
                      <a:lvl6pPr marL="2514600" lvl="5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等线"/>
                          <a:ea typeface="等线"/>
                        </a:defRPr>
                      </a:lvl6pPr>
                      <a:lvl7pPr marL="2971800" lvl="6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等线"/>
                          <a:ea typeface="等线"/>
                        </a:defRPr>
                      </a:lvl7pPr>
                      <a:lvl8pPr marL="3429000" lvl="7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等线"/>
                          <a:ea typeface="等线"/>
                        </a:defRPr>
                      </a:lvl8pPr>
                      <a:lvl9pPr marL="3886200" lvl="8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等线"/>
                          <a:ea typeface="等线"/>
                        </a:defRPr>
                      </a:lvl9pPr>
                    </a:lstStyle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sz="1400" b="1" i="0" u="none" strike="noStrike" baseline="0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</a:rPr>
                        <a:t>序号</a:t>
                      </a:r>
                    </a:p>
                  </a:txBody>
                  <a:tcPr marL="86327" marR="86327" marT="43159" marB="43159" anchor="ctr">
                    <a:lnL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sz="1400" b="1" i="0" u="none" strike="noStrike" baseline="0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</a:rPr>
                        <a:t>算法名称</a:t>
                      </a:r>
                    </a:p>
                  </a:txBody>
                  <a:tcPr marL="86327" marR="86327" marT="43159" marB="43159" anchor="ctr">
                    <a:lnL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>
                      <a:lvl1pPr lvl="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等线"/>
                          <a:ea typeface="等线"/>
                        </a:defRPr>
                      </a:lvl1pPr>
                      <a:lvl2pPr marL="742950" lvl="1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等线"/>
                          <a:ea typeface="等线"/>
                        </a:defRPr>
                      </a:lvl2pPr>
                      <a:lvl3pPr marL="1143000" lvl="2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等线"/>
                          <a:ea typeface="等线"/>
                        </a:defRPr>
                      </a:lvl3pPr>
                      <a:lvl4pPr marL="1600200" lvl="3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等线"/>
                          <a:ea typeface="等线"/>
                        </a:defRPr>
                      </a:lvl4pPr>
                      <a:lvl5pPr marL="2057400" lvl="4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等线"/>
                          <a:ea typeface="等线"/>
                        </a:defRPr>
                      </a:lvl5pPr>
                      <a:lvl6pPr marL="2514600" lvl="5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等线"/>
                          <a:ea typeface="等线"/>
                        </a:defRPr>
                      </a:lvl6pPr>
                      <a:lvl7pPr marL="2971800" lvl="6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等线"/>
                          <a:ea typeface="等线"/>
                        </a:defRPr>
                      </a:lvl7pPr>
                      <a:lvl8pPr marL="3429000" lvl="7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等线"/>
                          <a:ea typeface="等线"/>
                        </a:defRPr>
                      </a:lvl8pPr>
                      <a:lvl9pPr marL="3886200" lvl="8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等线"/>
                          <a:ea typeface="等线"/>
                        </a:defRPr>
                      </a:lvl9pPr>
                    </a:lstStyle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sz="1400" b="1" i="0" u="none" strike="noStrike" baseline="0" dirty="0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</a:rPr>
                        <a:t>算法类型及特点</a:t>
                      </a:r>
                    </a:p>
                  </a:txBody>
                  <a:tcPr marL="86327" marR="86327" marT="43159" marB="43159" anchor="ctr">
                    <a:lnL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i="0" u="none" strike="noStrike" baseline="0" dirty="0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</a:rPr>
                        <a:t>实现方法</a:t>
                      </a:r>
                      <a:endParaRPr lang="zh-CN" sz="1400" b="1" i="0" u="none" strike="noStrike" baseline="0" dirty="0">
                        <a:solidFill>
                          <a:srgbClr val="FFFFFF"/>
                        </a:solidFill>
                        <a:latin typeface="微软雅黑"/>
                        <a:ea typeface="微软雅黑"/>
                      </a:endParaRPr>
                    </a:p>
                  </a:txBody>
                  <a:tcPr marL="86327" marR="86327" marT="43159" marB="43159" anchor="ctr">
                    <a:lnL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7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1</a:t>
                      </a:r>
                      <a:endParaRPr lang="zh-CN" sz="1400" kern="100" dirty="0">
                        <a:latin typeface="微软雅黑"/>
                        <a:ea typeface="微软雅黑"/>
                      </a:endParaRPr>
                    </a:p>
                  </a:txBody>
                  <a:tcPr marL="68584" marR="68584" marT="0" marB="0" anchor="ctr">
                    <a:lnL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 err="1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hyperscan</a:t>
                      </a:r>
                      <a:endParaRPr lang="zh-CN" sz="1400" kern="100" dirty="0">
                        <a:latin typeface="微软雅黑"/>
                        <a:ea typeface="微软雅黑"/>
                      </a:endParaRPr>
                    </a:p>
                  </a:txBody>
                  <a:tcPr marL="68584" marR="68584" marT="0" marB="0" anchor="ctr">
                    <a:lnL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0" dirty="0"/>
                        <a:t>借助硬件对正则表达式匹配进行优化；使用流模式，降低内存开销和报文处理复杂度。</a:t>
                      </a:r>
                      <a:endParaRPr lang="zh-CN" sz="1400" dirty="0">
                        <a:latin typeface="微软雅黑"/>
                        <a:ea typeface="微软雅黑"/>
                      </a:endParaRPr>
                    </a:p>
                  </a:txBody>
                  <a:tcPr marL="68584" marR="68584" marT="0" marB="0" anchor="ctr">
                    <a:lnL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latin typeface="微软雅黑"/>
                          <a:ea typeface="微软雅黑"/>
                        </a:rPr>
                        <a:t>额外编译</a:t>
                      </a:r>
                      <a:endParaRPr lang="zh-CN" sz="1400" dirty="0">
                        <a:latin typeface="微软雅黑"/>
                        <a:ea typeface="微软雅黑"/>
                      </a:endParaRPr>
                    </a:p>
                  </a:txBody>
                  <a:tcPr marL="68584" marR="68584" marT="0" marB="0" anchor="ctr">
                    <a:lnL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7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2</a:t>
                      </a:r>
                      <a:endParaRPr lang="zh-CN" sz="1400" kern="100" dirty="0">
                        <a:latin typeface="微软雅黑"/>
                        <a:ea typeface="微软雅黑"/>
                      </a:endParaRPr>
                    </a:p>
                  </a:txBody>
                  <a:tcPr marL="68584" marR="68584" marT="0" marB="0" anchor="ctr">
                    <a:lnL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ac</a:t>
                      </a:r>
                      <a:endParaRPr lang="zh-CN" sz="1400" kern="100">
                        <a:latin typeface="微软雅黑"/>
                        <a:ea typeface="微软雅黑"/>
                      </a:endParaRPr>
                    </a:p>
                  </a:txBody>
                  <a:tcPr marL="68584" marR="68584" marT="0" marB="0" anchor="ctr">
                    <a:lnL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sz="1400" kern="100">
                          <a:latin typeface="微软雅黑"/>
                          <a:ea typeface="微软雅黑"/>
                        </a:rPr>
                        <a:t>复杂度</a:t>
                      </a:r>
                      <a:r>
                        <a:rPr lang="en-US" sz="1400" kern="100">
                          <a:latin typeface="微软雅黑"/>
                          <a:ea typeface="微软雅黑"/>
                        </a:rPr>
                        <a:t>O(n)</a:t>
                      </a:r>
                      <a:endParaRPr lang="zh-CN" sz="1400" kern="100">
                        <a:latin typeface="微软雅黑"/>
                        <a:ea typeface="微软雅黑"/>
                      </a:endParaRPr>
                    </a:p>
                  </a:txBody>
                  <a:tcPr marL="68584" marR="68584" marT="0" marB="0" anchor="ctr">
                    <a:lnL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kern="100" dirty="0">
                          <a:latin typeface="微软雅黑"/>
                          <a:ea typeface="微软雅黑"/>
                        </a:rPr>
                        <a:t>自带</a:t>
                      </a:r>
                      <a:endParaRPr lang="zh-CN" sz="1400" kern="100" dirty="0">
                        <a:latin typeface="微软雅黑"/>
                        <a:ea typeface="微软雅黑"/>
                      </a:endParaRPr>
                    </a:p>
                  </a:txBody>
                  <a:tcPr marL="68584" marR="68584" marT="0" marB="0" anchor="ctr">
                    <a:lnL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20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3</a:t>
                      </a:r>
                      <a:endParaRPr lang="zh-CN" sz="1400" kern="100">
                        <a:latin typeface="微软雅黑"/>
                        <a:ea typeface="微软雅黑"/>
                      </a:endParaRPr>
                    </a:p>
                  </a:txBody>
                  <a:tcPr marL="68584" marR="68584" marT="0" marB="0" anchor="ctr">
                    <a:lnL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ac-ks</a:t>
                      </a:r>
                      <a:endParaRPr lang="zh-CN" sz="1400" kern="100">
                        <a:latin typeface="微软雅黑"/>
                        <a:ea typeface="微软雅黑"/>
                      </a:endParaRPr>
                    </a:p>
                  </a:txBody>
                  <a:tcPr marL="68584" marR="68584" marT="0" marB="0" anchor="ctr">
                    <a:lnL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latin typeface="微软雅黑"/>
                          <a:ea typeface="微软雅黑"/>
                        </a:rPr>
                        <a:t>针对不同状态数目的自动机设置不同的搜索算法提高搜索性能</a:t>
                      </a:r>
                    </a:p>
                  </a:txBody>
                  <a:tcPr marL="68584" marR="68584" marT="0" marB="0" anchor="ctr">
                    <a:lnL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latin typeface="微软雅黑"/>
                          <a:ea typeface="微软雅黑"/>
                        </a:rPr>
                        <a:t>自带</a:t>
                      </a:r>
                      <a:endParaRPr lang="zh-CN" sz="1400" kern="100" dirty="0">
                        <a:latin typeface="微软雅黑"/>
                        <a:ea typeface="微软雅黑"/>
                      </a:endParaRPr>
                    </a:p>
                  </a:txBody>
                  <a:tcPr marL="68584" marR="68584" marT="0" marB="0" anchor="ctr">
                    <a:lnL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20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4</a:t>
                      </a:r>
                      <a:endParaRPr lang="zh-CN" sz="1400" kern="100">
                        <a:latin typeface="微软雅黑"/>
                        <a:ea typeface="微软雅黑"/>
                      </a:endParaRPr>
                    </a:p>
                  </a:txBody>
                  <a:tcPr marL="68584" marR="68584" marT="0" marB="0" anchor="ctr">
                    <a:lnL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ac-bs</a:t>
                      </a:r>
                      <a:endParaRPr lang="zh-CN" sz="1400" kern="100">
                        <a:latin typeface="微软雅黑"/>
                        <a:ea typeface="微软雅黑"/>
                      </a:endParaRPr>
                    </a:p>
                  </a:txBody>
                  <a:tcPr marL="68584" marR="68584" marT="0" marB="0" anchor="ctr">
                    <a:lnL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latin typeface="微软雅黑"/>
                          <a:ea typeface="微软雅黑"/>
                        </a:rPr>
                        <a:t>优化数据结构、降低内存使用率</a:t>
                      </a:r>
                    </a:p>
                  </a:txBody>
                  <a:tcPr marL="68584" marR="68584" marT="0" marB="0" anchor="ctr">
                    <a:lnL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latin typeface="微软雅黑"/>
                          <a:ea typeface="微软雅黑"/>
                        </a:rPr>
                        <a:t>自带</a:t>
                      </a:r>
                      <a:endParaRPr lang="zh-CN" sz="1400" kern="100" dirty="0">
                        <a:latin typeface="微软雅黑"/>
                        <a:ea typeface="微软雅黑"/>
                      </a:endParaRPr>
                    </a:p>
                  </a:txBody>
                  <a:tcPr marL="68584" marR="68584" marT="0" marB="0" anchor="ctr">
                    <a:lnL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7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5</a:t>
                      </a:r>
                      <a:endParaRPr lang="zh-CN" sz="1400" kern="100">
                        <a:latin typeface="微软雅黑"/>
                        <a:ea typeface="微软雅黑"/>
                      </a:endParaRPr>
                    </a:p>
                  </a:txBody>
                  <a:tcPr marL="68584" marR="68584" marT="0" marB="0" anchor="ctr">
                    <a:lnL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B2g</a:t>
                      </a:r>
                      <a:endParaRPr lang="zh-CN" sz="1400" kern="100" dirty="0">
                        <a:latin typeface="微软雅黑"/>
                        <a:ea typeface="微软雅黑"/>
                      </a:endParaRPr>
                    </a:p>
                  </a:txBody>
                  <a:tcPr marL="68584" marR="68584" marT="0" marB="0" anchor="ctr">
                    <a:lnL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SBNDMq</a:t>
                      </a:r>
                      <a:r>
                        <a:rPr lang="zh-CN" sz="1400" kern="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模式匹配算法</a:t>
                      </a:r>
                      <a:endParaRPr lang="zh-CN" sz="1400" kern="100">
                        <a:latin typeface="微软雅黑"/>
                        <a:ea typeface="微软雅黑"/>
                      </a:endParaRPr>
                    </a:p>
                  </a:txBody>
                  <a:tcPr marL="68584" marR="68584" marT="0" marB="0" anchor="ctr">
                    <a:lnL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latin typeface="微软雅黑"/>
                          <a:ea typeface="微软雅黑"/>
                        </a:rPr>
                        <a:t>扩展</a:t>
                      </a:r>
                      <a:endParaRPr lang="zh-CN" sz="1400" kern="100" dirty="0">
                        <a:latin typeface="微软雅黑"/>
                        <a:ea typeface="微软雅黑"/>
                      </a:endParaRPr>
                    </a:p>
                  </a:txBody>
                  <a:tcPr marL="68584" marR="68584" marT="0" marB="0" anchor="ctr">
                    <a:lnL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31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6</a:t>
                      </a:r>
                      <a:endParaRPr lang="zh-CN" sz="1400" kern="100" dirty="0">
                        <a:latin typeface="微软雅黑"/>
                        <a:ea typeface="微软雅黑"/>
                      </a:endParaRPr>
                    </a:p>
                  </a:txBody>
                  <a:tcPr marL="68584" marR="68584" marT="0" marB="0" anchor="ctr">
                    <a:lnL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B3g</a:t>
                      </a:r>
                      <a:endParaRPr lang="zh-CN" sz="1400" kern="100" dirty="0">
                        <a:latin typeface="微软雅黑"/>
                        <a:ea typeface="微软雅黑"/>
                      </a:endParaRPr>
                    </a:p>
                  </a:txBody>
                  <a:tcPr marL="68584" marR="68584" marT="0" marB="0" anchor="ctr">
                    <a:lnL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3 gram (S)BNDMq</a:t>
                      </a:r>
                      <a:r>
                        <a:rPr lang="zh-CN" sz="1400" kern="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模式匹配算法</a:t>
                      </a:r>
                      <a:endParaRPr lang="zh-CN" sz="1400" kern="100">
                        <a:latin typeface="微软雅黑"/>
                        <a:ea typeface="微软雅黑"/>
                      </a:endParaRPr>
                    </a:p>
                  </a:txBody>
                  <a:tcPr marL="68584" marR="68584" marT="0" marB="0" anchor="ctr">
                    <a:lnL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latin typeface="微软雅黑"/>
                          <a:ea typeface="微软雅黑"/>
                        </a:rPr>
                        <a:t>扩展</a:t>
                      </a:r>
                      <a:endParaRPr lang="zh-CN" sz="1400" kern="100" dirty="0">
                        <a:latin typeface="微软雅黑"/>
                        <a:ea typeface="微软雅黑"/>
                      </a:endParaRPr>
                    </a:p>
                  </a:txBody>
                  <a:tcPr marL="68584" marR="68584" marT="0" marB="0" anchor="ctr">
                    <a:lnL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40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7</a:t>
                      </a:r>
                      <a:endParaRPr lang="zh-CN" sz="1400" kern="100">
                        <a:latin typeface="微软雅黑"/>
                        <a:ea typeface="微软雅黑"/>
                      </a:endParaRPr>
                    </a:p>
                  </a:txBody>
                  <a:tcPr marL="68584" marR="68584" marT="0" marB="0" anchor="ctr">
                    <a:lnL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wumanber</a:t>
                      </a:r>
                      <a:endParaRPr lang="zh-CN" sz="1400" kern="100">
                        <a:latin typeface="微软雅黑"/>
                        <a:ea typeface="微软雅黑"/>
                      </a:endParaRPr>
                    </a:p>
                  </a:txBody>
                  <a:tcPr marL="68584" marR="68584" marT="0" marB="0" anchor="ctr">
                    <a:lnL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latin typeface="微软雅黑"/>
                          <a:ea typeface="微软雅黑"/>
                        </a:rPr>
                        <a:t>复杂度</a:t>
                      </a:r>
                      <a:r>
                        <a:rPr lang="en-US" sz="1400" kern="100" dirty="0">
                          <a:latin typeface="微软雅黑"/>
                          <a:ea typeface="微软雅黑"/>
                        </a:rPr>
                        <a:t>O(BN/m)(1≤B≤m=min(</a:t>
                      </a:r>
                      <a:r>
                        <a:rPr lang="en-US" sz="1400" kern="100" dirty="0" err="1">
                          <a:latin typeface="微软雅黑"/>
                          <a:ea typeface="微软雅黑"/>
                        </a:rPr>
                        <a:t>strlen</a:t>
                      </a:r>
                      <a:r>
                        <a:rPr lang="en-US" sz="1400" kern="100" dirty="0">
                          <a:latin typeface="微软雅黑"/>
                          <a:ea typeface="微软雅黑"/>
                        </a:rPr>
                        <a:t>(M))) </a:t>
                      </a:r>
                      <a:r>
                        <a:rPr lang="zh-CN" sz="1400" kern="100" dirty="0">
                          <a:latin typeface="微软雅黑"/>
                          <a:ea typeface="微软雅黑"/>
                        </a:rPr>
                        <a:t>特定条件优于</a:t>
                      </a:r>
                      <a:r>
                        <a:rPr lang="en-US" sz="1400" kern="100" dirty="0">
                          <a:latin typeface="微软雅黑"/>
                          <a:ea typeface="微软雅黑"/>
                        </a:rPr>
                        <a:t>AC</a:t>
                      </a:r>
                      <a:r>
                        <a:rPr lang="zh-CN" sz="1400" kern="100" dirty="0">
                          <a:latin typeface="微软雅黑"/>
                          <a:ea typeface="微软雅黑"/>
                        </a:rPr>
                        <a:t>算法</a:t>
                      </a:r>
                    </a:p>
                  </a:txBody>
                  <a:tcPr marL="68584" marR="68584" marT="0" marB="0" anchor="ctr">
                    <a:lnL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latin typeface="微软雅黑"/>
                          <a:ea typeface="微软雅黑"/>
                        </a:rPr>
                        <a:t>扩展</a:t>
                      </a:r>
                      <a:endParaRPr lang="zh-CN" sz="1400" kern="100" dirty="0">
                        <a:latin typeface="微软雅黑"/>
                        <a:ea typeface="微软雅黑"/>
                      </a:endParaRPr>
                    </a:p>
                  </a:txBody>
                  <a:tcPr marL="68584" marR="68584" marT="0" marB="0" anchor="ctr">
                    <a:lnL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图片 3"/>
          <p:cNvPicPr>
            <a:picLocks noChangeAspect="1" noChangeArrowheads="1"/>
          </p:cNvPicPr>
          <p:nvPr/>
        </p:nvPicPr>
        <p:blipFill>
          <a:blip r:embed="rId3"/>
          <a:srcRect b="17592"/>
          <a:stretch/>
        </p:blipFill>
        <p:spPr>
          <a:xfrm>
            <a:off x="1876425" y="0"/>
            <a:ext cx="103155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1861344" y="-4536"/>
            <a:ext cx="10315575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7000">
                <a:srgbClr val="FFFFFF"/>
              </a:gs>
              <a:gs pos="78000">
                <a:srgbClr val="FFFFFF">
                  <a:alpha val="61000"/>
                </a:srgbClr>
              </a:gs>
              <a:gs pos="100000">
                <a:schemeClr val="bg1">
                  <a:alpha val="48000"/>
                </a:schemeClr>
              </a:gs>
            </a:gsLst>
            <a:lin ang="0" scaled="1"/>
          </a:gra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grpSp>
        <p:nvGrpSpPr>
          <p:cNvPr id="19460" name="组合 8"/>
          <p:cNvGrpSpPr/>
          <p:nvPr/>
        </p:nvGrpSpPr>
        <p:grpSpPr>
          <a:xfrm>
            <a:off x="-3376613" y="-1023938"/>
            <a:ext cx="8947151" cy="8947151"/>
            <a:chOff x="-3217377" y="-1044637"/>
            <a:chExt cx="8947274" cy="8947274"/>
          </a:xfrm>
        </p:grpSpPr>
        <p:sp>
          <p:nvSpPr>
            <p:cNvPr id="10" name="椭圆 9"/>
            <p:cNvSpPr/>
            <p:nvPr/>
          </p:nvSpPr>
          <p:spPr>
            <a:xfrm>
              <a:off x="-3217377" y="-1044637"/>
              <a:ext cx="8947274" cy="8947274"/>
            </a:xfrm>
            <a:prstGeom prst="ellipse">
              <a:avLst/>
            </a:prstGeom>
            <a:noFill/>
            <a:ln w="12700">
              <a:solidFill>
                <a:srgbClr val="002060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-650354" y="296819"/>
              <a:ext cx="6262774" cy="6264361"/>
            </a:xfrm>
            <a:prstGeom prst="ellipse">
              <a:avLst/>
            </a:prstGeom>
            <a:solidFill>
              <a:srgbClr val="002060"/>
            </a:solidFill>
            <a:ln w="12700">
              <a:solidFill>
                <a:srgbClr val="002060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19468" name="矩形 11"/>
            <p:cNvSpPr>
              <a:spLocks noChangeArrowheads="1"/>
            </p:cNvSpPr>
            <p:nvPr/>
          </p:nvSpPr>
          <p:spPr>
            <a:xfrm>
              <a:off x="626453" y="2700902"/>
              <a:ext cx="4408836" cy="64634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sz="3600" b="1">
                  <a:solidFill>
                    <a:schemeClr val="bg1"/>
                  </a:solidFill>
                  <a:latin typeface="微软雅黑"/>
                  <a:ea typeface="微软雅黑"/>
                </a:rPr>
                <a:t>主要内容</a:t>
              </a:r>
            </a:p>
          </p:txBody>
        </p:sp>
        <p:sp>
          <p:nvSpPr>
            <p:cNvPr id="19469" name="矩形 12"/>
            <p:cNvSpPr>
              <a:spLocks noChangeArrowheads="1"/>
            </p:cNvSpPr>
            <p:nvPr/>
          </p:nvSpPr>
          <p:spPr>
            <a:xfrm>
              <a:off x="2379190" y="3252263"/>
              <a:ext cx="195098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sz="3200">
                  <a:solidFill>
                    <a:schemeClr val="bg1"/>
                  </a:solidFill>
                  <a:latin typeface="微软雅黑"/>
                  <a:ea typeface="微软雅黑"/>
                </a:rPr>
                <a:t>Contents</a:t>
              </a:r>
            </a:p>
          </p:txBody>
        </p:sp>
        <p:grpSp>
          <p:nvGrpSpPr>
            <p:cNvPr id="19470" name="组合 13"/>
            <p:cNvGrpSpPr/>
            <p:nvPr/>
          </p:nvGrpSpPr>
          <p:grpSpPr>
            <a:xfrm>
              <a:off x="1494754" y="3510432"/>
              <a:ext cx="835274" cy="729412"/>
              <a:chOff x="2661605" y="2462960"/>
              <a:chExt cx="835274" cy="729412"/>
            </a:xfrm>
          </p:grpSpPr>
          <p:cxnSp>
            <p:nvCxnSpPr>
              <p:cNvPr id="15" name="直接连接符 14"/>
              <p:cNvCxnSpPr/>
              <p:nvPr/>
            </p:nvCxnSpPr>
            <p:spPr>
              <a:xfrm flipH="1">
                <a:off x="2878730" y="2462492"/>
                <a:ext cx="617546" cy="617546"/>
              </a:xfrm>
              <a:prstGeom prst="line">
                <a:avLst/>
              </a:prstGeom>
              <a:ln w="6350">
                <a:solidFill>
                  <a:schemeClr val="bg1">
                    <a:alpha val="51000"/>
                  </a:schemeClr>
                </a:solidFill>
                <a:prstDash val="solid"/>
                <a:miter/>
              </a:ln>
            </p:spPr>
          </p:cxnSp>
          <p:cxnSp>
            <p:nvCxnSpPr>
              <p:cNvPr id="16" name="直接连接符 15"/>
              <p:cNvCxnSpPr/>
              <p:nvPr/>
            </p:nvCxnSpPr>
            <p:spPr>
              <a:xfrm flipH="1">
                <a:off x="2661240" y="2811747"/>
                <a:ext cx="381005" cy="381005"/>
              </a:xfrm>
              <a:prstGeom prst="line">
                <a:avLst/>
              </a:prstGeom>
              <a:ln w="25400">
                <a:solidFill>
                  <a:schemeClr val="bg1">
                    <a:alpha val="51000"/>
                  </a:schemeClr>
                </a:solidFill>
                <a:prstDash val="solid"/>
                <a:miter/>
              </a:ln>
            </p:spPr>
          </p:cxnSp>
        </p:grpSp>
      </p:grpSp>
      <p:pic>
        <p:nvPicPr>
          <p:cNvPr id="19465" name="图片 3"/>
          <p:cNvPicPr>
            <a:picLocks noChangeAspect="1" noChangeArrowheads="1"/>
          </p:cNvPicPr>
          <p:nvPr/>
        </p:nvPicPr>
        <p:blipFill>
          <a:blip r:embed="rId4"/>
          <a:stretch/>
        </p:blipFill>
        <p:spPr>
          <a:xfrm>
            <a:off x="9096375" y="0"/>
            <a:ext cx="3219450" cy="9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矩形 17">
            <a:extLst>
              <a:ext uri="{FF2B5EF4-FFF2-40B4-BE49-F238E27FC236}">
                <a16:creationId xmlns:a16="http://schemas.microsoft.com/office/drawing/2014/main" id="{2936FABE-4E65-4B1D-B978-A9BE82D9F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3400" y="2202815"/>
            <a:ext cx="22018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微软雅黑"/>
                <a:ea typeface="微软雅黑"/>
              </a:rPr>
              <a:t>1</a:t>
            </a:r>
            <a:r>
              <a:rPr lang="zh-CN" altLang="zh-CN" b="1" dirty="0">
                <a:latin typeface="微软雅黑"/>
                <a:ea typeface="微软雅黑"/>
              </a:rPr>
              <a:t>、系统架构</a:t>
            </a:r>
          </a:p>
        </p:txBody>
      </p:sp>
      <p:sp>
        <p:nvSpPr>
          <p:cNvPr id="18" name="矩形 18">
            <a:extLst>
              <a:ext uri="{FF2B5EF4-FFF2-40B4-BE49-F238E27FC236}">
                <a16:creationId xmlns:a16="http://schemas.microsoft.com/office/drawing/2014/main" id="{0FB713A1-E7CD-444B-9E64-AF0E1B1AE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9000" y="3287078"/>
            <a:ext cx="32784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微软雅黑"/>
                <a:ea typeface="微软雅黑"/>
              </a:rPr>
              <a:t>2</a:t>
            </a:r>
            <a:r>
              <a:rPr lang="zh-CN" altLang="zh-CN" b="1" dirty="0">
                <a:latin typeface="微软雅黑"/>
                <a:ea typeface="微软雅黑"/>
              </a:rPr>
              <a:t>、系统特点与创新</a:t>
            </a:r>
          </a:p>
        </p:txBody>
      </p:sp>
      <p:sp>
        <p:nvSpPr>
          <p:cNvPr id="19" name="矩形 19">
            <a:extLst>
              <a:ext uri="{FF2B5EF4-FFF2-40B4-BE49-F238E27FC236}">
                <a16:creationId xmlns:a16="http://schemas.microsoft.com/office/drawing/2014/main" id="{C7FF2483-FB29-46F6-AA6B-5B15A7857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8960" y="4372928"/>
            <a:ext cx="22018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微软雅黑"/>
                <a:ea typeface="微软雅黑"/>
              </a:rPr>
              <a:t>3</a:t>
            </a:r>
            <a:r>
              <a:rPr lang="zh-CN" altLang="zh-CN" b="1" dirty="0">
                <a:solidFill>
                  <a:srgbClr val="FF0000"/>
                </a:solidFill>
                <a:latin typeface="微软雅黑"/>
                <a:ea typeface="微软雅黑"/>
              </a:rPr>
              <a:t>、核心技术</a:t>
            </a:r>
          </a:p>
        </p:txBody>
      </p:sp>
    </p:spTree>
    <p:extLst>
      <p:ext uri="{BB962C8B-B14F-4D97-AF65-F5344CB8AC3E}">
        <p14:creationId xmlns:p14="http://schemas.microsoft.com/office/powerpoint/2010/main" val="3136682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4" name="矩形 42"/>
          <p:cNvSpPr>
            <a:spLocks noChangeArrowheads="1"/>
          </p:cNvSpPr>
          <p:nvPr/>
        </p:nvSpPr>
        <p:spPr>
          <a:xfrm>
            <a:off x="333375" y="73025"/>
            <a:ext cx="2339102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等线"/>
                <a:ea typeface="等线"/>
              </a:defRPr>
            </a:lvl1pPr>
            <a:lvl2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等线"/>
                <a:ea typeface="等线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等线"/>
                <a:ea typeface="等线"/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5pPr>
            <a:lvl6pPr marL="2514600" lvl="5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b="1">
                <a:solidFill>
                  <a:srgbClr val="002060"/>
                </a:solidFill>
                <a:latin typeface="微软雅黑"/>
                <a:ea typeface="微软雅黑"/>
              </a:rPr>
              <a:t>三、核心技术</a:t>
            </a:r>
          </a:p>
        </p:txBody>
      </p:sp>
      <p:grpSp>
        <p:nvGrpSpPr>
          <p:cNvPr id="8" name="组合 13"/>
          <p:cNvGrpSpPr/>
          <p:nvPr/>
        </p:nvGrpSpPr>
        <p:grpSpPr>
          <a:xfrm>
            <a:off x="1848087" y="4117365"/>
            <a:ext cx="2749472" cy="1482638"/>
            <a:chOff x="3283380" y="2576566"/>
            <a:chExt cx="2751543" cy="1482316"/>
          </a:xfrm>
        </p:grpSpPr>
        <p:sp>
          <p:nvSpPr>
            <p:cNvPr id="9" name="矩形 24"/>
            <p:cNvSpPr>
              <a:spLocks noChangeArrowheads="1"/>
            </p:cNvSpPr>
            <p:nvPr/>
          </p:nvSpPr>
          <p:spPr>
            <a:xfrm>
              <a:off x="3283380" y="3658859"/>
              <a:ext cx="2751543" cy="40002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sz="2000" b="1">
                  <a:solidFill>
                    <a:srgbClr val="002060"/>
                  </a:solidFill>
                  <a:latin typeface="微软雅黑"/>
                  <a:ea typeface="微软雅黑"/>
                </a:rPr>
                <a:t>高效美观的前后端设计</a:t>
              </a:r>
            </a:p>
          </p:txBody>
        </p:sp>
        <p:sp>
          <p:nvSpPr>
            <p:cNvPr id="11" name="椭圆 10"/>
            <p:cNvSpPr/>
            <p:nvPr/>
          </p:nvSpPr>
          <p:spPr>
            <a:xfrm>
              <a:off x="4136467" y="2576566"/>
              <a:ext cx="1045363" cy="10443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02060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</p:grpSp>
      <p:grpSp>
        <p:nvGrpSpPr>
          <p:cNvPr id="13" name="组合 15"/>
          <p:cNvGrpSpPr/>
          <p:nvPr/>
        </p:nvGrpSpPr>
        <p:grpSpPr>
          <a:xfrm>
            <a:off x="7499974" y="1482581"/>
            <a:ext cx="2492990" cy="1482638"/>
            <a:chOff x="6285419" y="2576566"/>
            <a:chExt cx="2494870" cy="1482316"/>
          </a:xfrm>
        </p:grpSpPr>
        <p:sp>
          <p:nvSpPr>
            <p:cNvPr id="14" name="矩形 21"/>
            <p:cNvSpPr>
              <a:spLocks noChangeArrowheads="1"/>
            </p:cNvSpPr>
            <p:nvPr/>
          </p:nvSpPr>
          <p:spPr>
            <a:xfrm>
              <a:off x="6285419" y="3658859"/>
              <a:ext cx="2494870" cy="40002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sz="2000" b="1">
                  <a:solidFill>
                    <a:srgbClr val="002060"/>
                  </a:solidFill>
                  <a:latin typeface="微软雅黑"/>
                  <a:ea typeface="微软雅黑"/>
                </a:rPr>
                <a:t>高效完备的规则编写</a:t>
              </a:r>
            </a:p>
          </p:txBody>
        </p:sp>
        <p:sp>
          <p:nvSpPr>
            <p:cNvPr id="16" name="椭圆 15"/>
            <p:cNvSpPr/>
            <p:nvPr/>
          </p:nvSpPr>
          <p:spPr>
            <a:xfrm>
              <a:off x="7010170" y="2576566"/>
              <a:ext cx="1045363" cy="10443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02060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</p:grpSp>
      <p:grpSp>
        <p:nvGrpSpPr>
          <p:cNvPr id="18" name="组合 16"/>
          <p:cNvGrpSpPr/>
          <p:nvPr/>
        </p:nvGrpSpPr>
        <p:grpSpPr>
          <a:xfrm>
            <a:off x="1739589" y="1482581"/>
            <a:ext cx="2989921" cy="1482638"/>
            <a:chOff x="8910466" y="2576566"/>
            <a:chExt cx="2992178" cy="1482316"/>
          </a:xfrm>
        </p:grpSpPr>
        <p:sp>
          <p:nvSpPr>
            <p:cNvPr id="19" name="矩形 18"/>
            <p:cNvSpPr>
              <a:spLocks noChangeArrowheads="1"/>
            </p:cNvSpPr>
            <p:nvPr/>
          </p:nvSpPr>
          <p:spPr>
            <a:xfrm>
              <a:off x="8910466" y="3658859"/>
              <a:ext cx="2992178" cy="40002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sz="2000" b="1">
                  <a:solidFill>
                    <a:srgbClr val="002060"/>
                  </a:solidFill>
                  <a:latin typeface="微软雅黑"/>
                  <a:ea typeface="微软雅黑"/>
                </a:rPr>
                <a:t>基于</a:t>
              </a:r>
              <a:r>
                <a:rPr lang="en-US" sz="2000" b="1">
                  <a:solidFill>
                    <a:srgbClr val="002060"/>
                  </a:solidFill>
                  <a:latin typeface="微软雅黑"/>
                  <a:ea typeface="微软雅黑"/>
                </a:rPr>
                <a:t>DPDK</a:t>
              </a:r>
              <a:r>
                <a:rPr lang="zh-CN" sz="2000" b="1">
                  <a:solidFill>
                    <a:srgbClr val="002060"/>
                  </a:solidFill>
                  <a:latin typeface="微软雅黑"/>
                  <a:ea typeface="微软雅黑"/>
                </a:rPr>
                <a:t>的收发包模块</a:t>
              </a:r>
            </a:p>
          </p:txBody>
        </p:sp>
        <p:sp>
          <p:nvSpPr>
            <p:cNvPr id="21" name="椭圆 20"/>
            <p:cNvSpPr/>
            <p:nvPr/>
          </p:nvSpPr>
          <p:spPr>
            <a:xfrm>
              <a:off x="9883872" y="2576566"/>
              <a:ext cx="1045363" cy="10443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02060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</p:grpSp>
      <p:sp>
        <p:nvSpPr>
          <p:cNvPr id="23" name="矩形 12"/>
          <p:cNvSpPr>
            <a:spLocks noChangeArrowheads="1"/>
          </p:cNvSpPr>
          <p:nvPr/>
        </p:nvSpPr>
        <p:spPr>
          <a:xfrm>
            <a:off x="2482876" y="1723902"/>
            <a:ext cx="1479892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等线"/>
                <a:ea typeface="等线"/>
              </a:defRPr>
            </a:lvl1pPr>
            <a:lvl2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等线"/>
                <a:ea typeface="等线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等线"/>
                <a:ea typeface="等线"/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5pPr>
            <a:lvl6pPr marL="2514600" lvl="5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3200" b="1">
                <a:solidFill>
                  <a:srgbClr val="002060"/>
                </a:solidFill>
                <a:latin typeface="微软雅黑"/>
                <a:ea typeface="微软雅黑"/>
              </a:rPr>
              <a:t>1</a:t>
            </a:r>
            <a:endParaRPr lang="zh-CN" sz="3200" b="1">
              <a:solidFill>
                <a:srgbClr val="002060"/>
              </a:solidFill>
              <a:latin typeface="微软雅黑"/>
              <a:ea typeface="微软雅黑"/>
            </a:endParaRPr>
          </a:p>
        </p:txBody>
      </p:sp>
      <p:sp>
        <p:nvSpPr>
          <p:cNvPr id="24" name="矩形 12"/>
          <p:cNvSpPr>
            <a:spLocks noChangeArrowheads="1"/>
          </p:cNvSpPr>
          <p:nvPr/>
        </p:nvSpPr>
        <p:spPr>
          <a:xfrm>
            <a:off x="8023700" y="1728982"/>
            <a:ext cx="1479892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等线"/>
                <a:ea typeface="等线"/>
              </a:defRPr>
            </a:lvl1pPr>
            <a:lvl2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等线"/>
                <a:ea typeface="等线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等线"/>
                <a:ea typeface="等线"/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5pPr>
            <a:lvl6pPr marL="2514600" lvl="5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3200" b="1" dirty="0">
                <a:solidFill>
                  <a:srgbClr val="002060"/>
                </a:solidFill>
                <a:latin typeface="微软雅黑"/>
                <a:ea typeface="微软雅黑"/>
              </a:rPr>
              <a:t>2</a:t>
            </a:r>
            <a:endParaRPr lang="zh-CN" sz="3200" b="1" dirty="0">
              <a:solidFill>
                <a:srgbClr val="002060"/>
              </a:solidFill>
              <a:latin typeface="微软雅黑"/>
              <a:ea typeface="微软雅黑"/>
            </a:endParaRPr>
          </a:p>
        </p:txBody>
      </p:sp>
      <p:sp>
        <p:nvSpPr>
          <p:cNvPr id="25" name="矩形 12"/>
          <p:cNvSpPr>
            <a:spLocks noChangeArrowheads="1"/>
          </p:cNvSpPr>
          <p:nvPr/>
        </p:nvSpPr>
        <p:spPr>
          <a:xfrm>
            <a:off x="2489224" y="4358685"/>
            <a:ext cx="1479892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等线"/>
                <a:ea typeface="等线"/>
              </a:defRPr>
            </a:lvl1pPr>
            <a:lvl2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等线"/>
                <a:ea typeface="等线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等线"/>
                <a:ea typeface="等线"/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5pPr>
            <a:lvl6pPr marL="2514600" lvl="5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3200" b="1">
                <a:solidFill>
                  <a:srgbClr val="002060"/>
                </a:solidFill>
                <a:latin typeface="微软雅黑"/>
                <a:ea typeface="微软雅黑"/>
              </a:rPr>
              <a:t>3</a:t>
            </a:r>
            <a:endParaRPr lang="zh-CN" sz="3200" b="1">
              <a:solidFill>
                <a:srgbClr val="002060"/>
              </a:solidFill>
              <a:latin typeface="微软雅黑"/>
              <a:ea typeface="微软雅黑"/>
            </a:endParaRPr>
          </a:p>
        </p:txBody>
      </p:sp>
      <p:grpSp>
        <p:nvGrpSpPr>
          <p:cNvPr id="22535" name="组合 13"/>
          <p:cNvGrpSpPr/>
          <p:nvPr/>
        </p:nvGrpSpPr>
        <p:grpSpPr>
          <a:xfrm>
            <a:off x="7543541" y="4117365"/>
            <a:ext cx="2492990" cy="1482638"/>
            <a:chOff x="3449567" y="2576566"/>
            <a:chExt cx="2494869" cy="1482316"/>
          </a:xfrm>
        </p:grpSpPr>
        <p:sp>
          <p:nvSpPr>
            <p:cNvPr id="22536" name="矩形 24"/>
            <p:cNvSpPr>
              <a:spLocks noChangeArrowheads="1"/>
            </p:cNvSpPr>
            <p:nvPr/>
          </p:nvSpPr>
          <p:spPr>
            <a:xfrm>
              <a:off x="3449567" y="3658859"/>
              <a:ext cx="2494869" cy="40002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sz="2000" b="1" dirty="0">
                  <a:solidFill>
                    <a:srgbClr val="002060"/>
                  </a:solidFill>
                  <a:latin typeface="微软雅黑"/>
                  <a:ea typeface="微软雅黑"/>
                </a:rPr>
                <a:t>规范多样的算法</a:t>
              </a:r>
              <a:r>
                <a:rPr lang="zh-CN" altLang="en-US" sz="2000" b="1" dirty="0">
                  <a:solidFill>
                    <a:srgbClr val="002060"/>
                  </a:solidFill>
                  <a:latin typeface="微软雅黑"/>
                  <a:ea typeface="微软雅黑"/>
                </a:rPr>
                <a:t>扩展</a:t>
              </a:r>
              <a:endParaRPr lang="zh-CN" sz="2000" b="1" dirty="0">
                <a:solidFill>
                  <a:srgbClr val="00206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2537" name="椭圆 10"/>
            <p:cNvSpPr/>
            <p:nvPr/>
          </p:nvSpPr>
          <p:spPr>
            <a:xfrm>
              <a:off x="4136467" y="2576566"/>
              <a:ext cx="1045363" cy="10443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02060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</p:grpSp>
      <p:sp>
        <p:nvSpPr>
          <p:cNvPr id="22538" name="矩形 12"/>
          <p:cNvSpPr>
            <a:spLocks noChangeArrowheads="1"/>
          </p:cNvSpPr>
          <p:nvPr/>
        </p:nvSpPr>
        <p:spPr>
          <a:xfrm>
            <a:off x="8018617" y="4358685"/>
            <a:ext cx="1479892" cy="5715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等线"/>
                <a:ea typeface="等线"/>
              </a:defRPr>
            </a:lvl1pPr>
            <a:lvl2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等线"/>
                <a:ea typeface="等线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等线"/>
                <a:ea typeface="等线"/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5pPr>
            <a:lvl6pPr marL="2514600" lvl="5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3200" b="1">
                <a:solidFill>
                  <a:srgbClr val="002060"/>
                </a:solidFill>
                <a:latin typeface="微软雅黑"/>
                <a:ea typeface="微软雅黑"/>
              </a:rPr>
              <a:t>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图片 3"/>
          <p:cNvPicPr>
            <a:picLocks noChangeAspect="1" noChangeArrowheads="1"/>
          </p:cNvPicPr>
          <p:nvPr/>
        </p:nvPicPr>
        <p:blipFill>
          <a:blip r:embed="rId3"/>
          <a:srcRect b="17592"/>
          <a:stretch/>
        </p:blipFill>
        <p:spPr>
          <a:xfrm>
            <a:off x="1876425" y="0"/>
            <a:ext cx="103155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1861344" y="-4536"/>
            <a:ext cx="10315575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7000">
                <a:srgbClr val="FFFFFF"/>
              </a:gs>
              <a:gs pos="78000">
                <a:srgbClr val="FFFFFF">
                  <a:alpha val="61000"/>
                </a:srgbClr>
              </a:gs>
              <a:gs pos="100000">
                <a:schemeClr val="bg1">
                  <a:alpha val="48000"/>
                </a:schemeClr>
              </a:gs>
            </a:gsLst>
            <a:lin ang="0" scaled="1"/>
          </a:gra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grpSp>
        <p:nvGrpSpPr>
          <p:cNvPr id="19460" name="组合 8"/>
          <p:cNvGrpSpPr/>
          <p:nvPr/>
        </p:nvGrpSpPr>
        <p:grpSpPr>
          <a:xfrm>
            <a:off x="-3376613" y="-1023938"/>
            <a:ext cx="8947151" cy="8947151"/>
            <a:chOff x="-3217377" y="-1044637"/>
            <a:chExt cx="8947274" cy="8947274"/>
          </a:xfrm>
        </p:grpSpPr>
        <p:sp>
          <p:nvSpPr>
            <p:cNvPr id="10" name="椭圆 9"/>
            <p:cNvSpPr/>
            <p:nvPr/>
          </p:nvSpPr>
          <p:spPr>
            <a:xfrm>
              <a:off x="-3217377" y="-1044637"/>
              <a:ext cx="8947274" cy="8947274"/>
            </a:xfrm>
            <a:prstGeom prst="ellipse">
              <a:avLst/>
            </a:prstGeom>
            <a:noFill/>
            <a:ln w="12700">
              <a:solidFill>
                <a:srgbClr val="002060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-650354" y="296819"/>
              <a:ext cx="6262774" cy="6264361"/>
            </a:xfrm>
            <a:prstGeom prst="ellipse">
              <a:avLst/>
            </a:prstGeom>
            <a:solidFill>
              <a:srgbClr val="002060"/>
            </a:solidFill>
            <a:ln w="12700">
              <a:solidFill>
                <a:srgbClr val="002060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19468" name="矩形 11"/>
            <p:cNvSpPr>
              <a:spLocks noChangeArrowheads="1"/>
            </p:cNvSpPr>
            <p:nvPr/>
          </p:nvSpPr>
          <p:spPr>
            <a:xfrm>
              <a:off x="626453" y="2700902"/>
              <a:ext cx="4408836" cy="64634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sz="3600" b="1">
                  <a:solidFill>
                    <a:schemeClr val="bg1"/>
                  </a:solidFill>
                  <a:latin typeface="微软雅黑"/>
                  <a:ea typeface="微软雅黑"/>
                </a:rPr>
                <a:t>主要内容</a:t>
              </a:r>
            </a:p>
          </p:txBody>
        </p:sp>
        <p:sp>
          <p:nvSpPr>
            <p:cNvPr id="19469" name="矩形 12"/>
            <p:cNvSpPr>
              <a:spLocks noChangeArrowheads="1"/>
            </p:cNvSpPr>
            <p:nvPr/>
          </p:nvSpPr>
          <p:spPr>
            <a:xfrm>
              <a:off x="2379190" y="3252263"/>
              <a:ext cx="195098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sz="3200">
                  <a:solidFill>
                    <a:schemeClr val="bg1"/>
                  </a:solidFill>
                  <a:latin typeface="微软雅黑"/>
                  <a:ea typeface="微软雅黑"/>
                </a:rPr>
                <a:t>Contents</a:t>
              </a:r>
            </a:p>
          </p:txBody>
        </p:sp>
        <p:grpSp>
          <p:nvGrpSpPr>
            <p:cNvPr id="19470" name="组合 13"/>
            <p:cNvGrpSpPr/>
            <p:nvPr/>
          </p:nvGrpSpPr>
          <p:grpSpPr>
            <a:xfrm>
              <a:off x="1494754" y="3510432"/>
              <a:ext cx="835274" cy="729412"/>
              <a:chOff x="2661605" y="2462960"/>
              <a:chExt cx="835274" cy="729412"/>
            </a:xfrm>
          </p:grpSpPr>
          <p:cxnSp>
            <p:nvCxnSpPr>
              <p:cNvPr id="15" name="直接连接符 14"/>
              <p:cNvCxnSpPr/>
              <p:nvPr/>
            </p:nvCxnSpPr>
            <p:spPr>
              <a:xfrm flipH="1">
                <a:off x="2878730" y="2462492"/>
                <a:ext cx="617546" cy="617546"/>
              </a:xfrm>
              <a:prstGeom prst="line">
                <a:avLst/>
              </a:prstGeom>
              <a:ln w="6350">
                <a:solidFill>
                  <a:schemeClr val="bg1">
                    <a:alpha val="51000"/>
                  </a:schemeClr>
                </a:solidFill>
                <a:prstDash val="solid"/>
                <a:miter/>
              </a:ln>
            </p:spPr>
          </p:cxnSp>
          <p:cxnSp>
            <p:nvCxnSpPr>
              <p:cNvPr id="16" name="直接连接符 15"/>
              <p:cNvCxnSpPr/>
              <p:nvPr/>
            </p:nvCxnSpPr>
            <p:spPr>
              <a:xfrm flipH="1">
                <a:off x="2661240" y="2811747"/>
                <a:ext cx="381005" cy="381005"/>
              </a:xfrm>
              <a:prstGeom prst="line">
                <a:avLst/>
              </a:prstGeom>
              <a:ln w="25400">
                <a:solidFill>
                  <a:schemeClr val="bg1">
                    <a:alpha val="51000"/>
                  </a:schemeClr>
                </a:solidFill>
                <a:prstDash val="solid"/>
                <a:miter/>
              </a:ln>
            </p:spPr>
          </p:cxnSp>
        </p:grpSp>
      </p:grpSp>
      <p:pic>
        <p:nvPicPr>
          <p:cNvPr id="19465" name="图片 3"/>
          <p:cNvPicPr>
            <a:picLocks noChangeAspect="1" noChangeArrowheads="1"/>
          </p:cNvPicPr>
          <p:nvPr/>
        </p:nvPicPr>
        <p:blipFill>
          <a:blip r:embed="rId4"/>
          <a:stretch/>
        </p:blipFill>
        <p:spPr>
          <a:xfrm>
            <a:off x="9096375" y="0"/>
            <a:ext cx="3219450" cy="9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矩形 17">
            <a:extLst>
              <a:ext uri="{FF2B5EF4-FFF2-40B4-BE49-F238E27FC236}">
                <a16:creationId xmlns:a16="http://schemas.microsoft.com/office/drawing/2014/main" id="{2936FABE-4E65-4B1D-B978-A9BE82D9F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3400" y="2202815"/>
            <a:ext cx="22018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微软雅黑"/>
                <a:ea typeface="微软雅黑"/>
              </a:rPr>
              <a:t>1</a:t>
            </a:r>
            <a:r>
              <a:rPr lang="zh-CN" altLang="zh-CN" b="1" dirty="0">
                <a:solidFill>
                  <a:srgbClr val="FF0000"/>
                </a:solidFill>
                <a:latin typeface="微软雅黑"/>
                <a:ea typeface="微软雅黑"/>
              </a:rPr>
              <a:t>、系统架构</a:t>
            </a:r>
          </a:p>
        </p:txBody>
      </p:sp>
      <p:sp>
        <p:nvSpPr>
          <p:cNvPr id="18" name="矩形 18">
            <a:extLst>
              <a:ext uri="{FF2B5EF4-FFF2-40B4-BE49-F238E27FC236}">
                <a16:creationId xmlns:a16="http://schemas.microsoft.com/office/drawing/2014/main" id="{0FB713A1-E7CD-444B-9E64-AF0E1B1AE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9000" y="3287078"/>
            <a:ext cx="32784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微软雅黑"/>
                <a:ea typeface="微软雅黑"/>
              </a:rPr>
              <a:t>2</a:t>
            </a:r>
            <a:r>
              <a:rPr lang="zh-CN" altLang="zh-CN" b="1" dirty="0">
                <a:latin typeface="微软雅黑"/>
                <a:ea typeface="微软雅黑"/>
              </a:rPr>
              <a:t>、系统特点与创新</a:t>
            </a:r>
          </a:p>
        </p:txBody>
      </p:sp>
      <p:sp>
        <p:nvSpPr>
          <p:cNvPr id="19" name="矩形 19">
            <a:extLst>
              <a:ext uri="{FF2B5EF4-FFF2-40B4-BE49-F238E27FC236}">
                <a16:creationId xmlns:a16="http://schemas.microsoft.com/office/drawing/2014/main" id="{C7FF2483-FB29-46F6-AA6B-5B15A7857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8960" y="4372928"/>
            <a:ext cx="22018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微软雅黑"/>
                <a:ea typeface="微软雅黑"/>
              </a:rPr>
              <a:t>3</a:t>
            </a:r>
            <a:r>
              <a:rPr lang="zh-CN" altLang="zh-CN" b="1" dirty="0">
                <a:latin typeface="微软雅黑"/>
                <a:ea typeface="微软雅黑"/>
              </a:rPr>
              <a:t>、核心技术</a:t>
            </a:r>
          </a:p>
        </p:txBody>
      </p:sp>
    </p:spTree>
    <p:extLst>
      <p:ext uri="{BB962C8B-B14F-4D97-AF65-F5344CB8AC3E}">
        <p14:creationId xmlns:p14="http://schemas.microsoft.com/office/powerpoint/2010/main" val="1220321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4" name="矩形 42"/>
          <p:cNvSpPr>
            <a:spLocks noChangeArrowheads="1"/>
          </p:cNvSpPr>
          <p:nvPr/>
        </p:nvSpPr>
        <p:spPr>
          <a:xfrm>
            <a:off x="333375" y="73025"/>
            <a:ext cx="7039106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等线"/>
                <a:ea typeface="等线"/>
              </a:defRPr>
            </a:lvl1pPr>
            <a:lvl2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等线"/>
                <a:ea typeface="等线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等线"/>
                <a:ea typeface="等线"/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5pPr>
            <a:lvl6pPr marL="2514600" lvl="5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b="1">
                <a:solidFill>
                  <a:srgbClr val="002060"/>
                </a:solidFill>
                <a:latin typeface="微软雅黑"/>
                <a:ea typeface="微软雅黑"/>
              </a:rPr>
              <a:t>三、核心技术</a:t>
            </a:r>
            <a:r>
              <a:rPr lang="en-US" b="1">
                <a:solidFill>
                  <a:srgbClr val="002060"/>
                </a:solidFill>
                <a:latin typeface="微软雅黑"/>
                <a:ea typeface="微软雅黑"/>
              </a:rPr>
              <a:t>——</a:t>
            </a:r>
            <a:r>
              <a:rPr lang="zh-CN" b="1">
                <a:solidFill>
                  <a:srgbClr val="002060"/>
                </a:solidFill>
                <a:latin typeface="微软雅黑"/>
                <a:ea typeface="微软雅黑"/>
              </a:rPr>
              <a:t>基于</a:t>
            </a:r>
            <a:r>
              <a:rPr lang="en-US" b="1">
                <a:solidFill>
                  <a:srgbClr val="002060"/>
                </a:solidFill>
                <a:latin typeface="微软雅黑"/>
                <a:ea typeface="微软雅黑"/>
              </a:rPr>
              <a:t>DPDK</a:t>
            </a:r>
            <a:r>
              <a:rPr lang="zh-CN" b="1">
                <a:solidFill>
                  <a:srgbClr val="002060"/>
                </a:solidFill>
                <a:latin typeface="微软雅黑"/>
                <a:ea typeface="微软雅黑"/>
              </a:rPr>
              <a:t>的收发包模块</a:t>
            </a:r>
          </a:p>
        </p:txBody>
      </p:sp>
      <p:pic>
        <p:nvPicPr>
          <p:cNvPr id="22535" name="图片 22534"/>
          <p:cNvPicPr/>
          <p:nvPr/>
        </p:nvPicPr>
        <p:blipFill>
          <a:blip r:embed="rId3"/>
          <a:stretch/>
        </p:blipFill>
        <p:spPr>
          <a:xfrm>
            <a:off x="8170676" y="2015845"/>
            <a:ext cx="3402012" cy="891991"/>
          </a:xfrm>
          <a:prstGeom prst="rect">
            <a:avLst/>
          </a:prstGeom>
        </p:spPr>
      </p:pic>
      <p:sp>
        <p:nvSpPr>
          <p:cNvPr id="22536" name="文本框 22535"/>
          <p:cNvSpPr txBox="1"/>
          <p:nvPr/>
        </p:nvSpPr>
        <p:spPr>
          <a:xfrm>
            <a:off x="605171" y="1565515"/>
            <a:ext cx="6921033" cy="40011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lstStyle/>
          <a:p>
            <a:r>
              <a:rPr lang="en-US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sz="20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传统的Linux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包处理过程</a:t>
            </a:r>
            <a:r>
              <a:rPr sz="2000" dirty="0" err="1">
                <a:solidFill>
                  <a:srgbClr val="121212"/>
                </a:solidFill>
                <a:highlight>
                  <a:srgbClr val="FFFFFF"/>
                </a:highligh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系统消耗</a:t>
            </a:r>
            <a:r>
              <a:rPr lang="zh-CN" altLang="en-US" sz="2000" dirty="0">
                <a:solidFill>
                  <a:srgbClr val="121212"/>
                </a:solidFill>
                <a:highlight>
                  <a:srgbClr val="FFFFFF"/>
                </a:highligh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较</a:t>
            </a:r>
            <a:r>
              <a:rPr sz="2000" dirty="0" err="1">
                <a:solidFill>
                  <a:srgbClr val="121212"/>
                </a:solidFill>
                <a:highlight>
                  <a:srgbClr val="FFFFFF"/>
                </a:highligh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大，存在瓶颈</a:t>
            </a:r>
            <a:r>
              <a:rPr sz="2000" dirty="0">
                <a:solidFill>
                  <a:srgbClr val="121212"/>
                </a:solidFill>
                <a:highlight>
                  <a:srgbClr val="FFFFFF"/>
                </a:highligh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22537" name="文本框 22536"/>
          <p:cNvSpPr txBox="1"/>
          <p:nvPr/>
        </p:nvSpPr>
        <p:spPr>
          <a:xfrm>
            <a:off x="604837" y="2242444"/>
            <a:ext cx="7134906" cy="707886"/>
          </a:xfrm>
          <a:prstGeom prst="rect">
            <a:avLst/>
          </a:prstGeom>
          <a:ln w="12700">
            <a:prstDash val="solid"/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121212"/>
                </a:solidFill>
                <a:highlight>
                  <a:srgbClr val="FFFFFF"/>
                </a:highligh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sz="2000" dirty="0" err="1">
                <a:solidFill>
                  <a:srgbClr val="121212"/>
                </a:solidFill>
                <a:highlight>
                  <a:srgbClr val="FFFFFF"/>
                </a:highligh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DPDK应用程序运行</a:t>
            </a:r>
            <a:r>
              <a:rPr lang="zh-CN" altLang="en-US" sz="2000" dirty="0">
                <a:solidFill>
                  <a:srgbClr val="121212"/>
                </a:solidFill>
                <a:highlight>
                  <a:srgbClr val="FFFFFF"/>
                </a:highligh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在用户态，</a:t>
            </a:r>
            <a:r>
              <a:rPr sz="2000" dirty="0" err="1">
                <a:solidFill>
                  <a:srgbClr val="121212"/>
                </a:solidFill>
                <a:highlight>
                  <a:srgbClr val="FFFFFF"/>
                </a:highligh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绕过Linux内核态协议栈</a:t>
            </a:r>
            <a:r>
              <a:rPr sz="2000" dirty="0">
                <a:solidFill>
                  <a:srgbClr val="121212"/>
                </a:solidFill>
                <a:highlight>
                  <a:srgbClr val="FFFFFF"/>
                </a:highligh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solidFill>
                  <a:srgbClr val="121212"/>
                </a:solidFill>
                <a:highlight>
                  <a:srgbClr val="FFFFFF"/>
                </a:highligh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不触发系统中断，</a:t>
            </a:r>
            <a:r>
              <a:rPr sz="2000" dirty="0" err="1">
                <a:solidFill>
                  <a:srgbClr val="121212"/>
                </a:solidFill>
                <a:highlight>
                  <a:srgbClr val="FFFFFF"/>
                </a:highligh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以提升报文处理效率</a:t>
            </a:r>
            <a:r>
              <a:rPr sz="2000" dirty="0">
                <a:solidFill>
                  <a:srgbClr val="121212"/>
                </a:solidFill>
                <a:highlight>
                  <a:srgbClr val="FFFFFF"/>
                </a:highligh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22538" name="图片 22537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3716447" y="3184655"/>
            <a:ext cx="5021896" cy="3248802"/>
          </a:xfrm>
          <a:prstGeom prst="rect">
            <a:avLst/>
          </a:prstGeom>
        </p:spPr>
      </p:pic>
      <p:grpSp>
        <p:nvGrpSpPr>
          <p:cNvPr id="22539" name="组合 4"/>
          <p:cNvGrpSpPr/>
          <p:nvPr/>
        </p:nvGrpSpPr>
        <p:grpSpPr>
          <a:xfrm>
            <a:off x="179388" y="812800"/>
            <a:ext cx="5848350" cy="515938"/>
            <a:chOff x="180042" y="928625"/>
            <a:chExt cx="5847725" cy="515546"/>
          </a:xfrm>
        </p:grpSpPr>
        <p:grpSp>
          <p:nvGrpSpPr>
            <p:cNvPr id="22540" name="组合 5"/>
            <p:cNvGrpSpPr/>
            <p:nvPr/>
          </p:nvGrpSpPr>
          <p:grpSpPr>
            <a:xfrm>
              <a:off x="180042" y="928625"/>
              <a:ext cx="5847725" cy="515546"/>
              <a:chOff x="2235016" y="7042507"/>
              <a:chExt cx="5847725" cy="515546"/>
            </a:xfrm>
          </p:grpSpPr>
          <p:sp>
            <p:nvSpPr>
              <p:cNvPr id="22541" name="平行四边形 6"/>
              <p:cNvSpPr/>
              <p:nvPr/>
            </p:nvSpPr>
            <p:spPr>
              <a:xfrm>
                <a:off x="2258825" y="7042507"/>
                <a:ext cx="401595" cy="195115"/>
              </a:xfrm>
              <a:prstGeom prst="parallelogram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 defTabSz="457200">
                  <a:spcBef>
                    <a:spcPts val="0"/>
                  </a:spcBef>
                  <a:spcAft>
                    <a:spcPts val="0"/>
                  </a:spcAft>
                </a:pPr>
                <a:endParaRPr lang="zh-CN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2542" name="平行四边形 7"/>
              <p:cNvSpPr/>
              <p:nvPr/>
            </p:nvSpPr>
            <p:spPr>
              <a:xfrm>
                <a:off x="2235016" y="7096441"/>
                <a:ext cx="5847725" cy="461612"/>
              </a:xfrm>
              <a:prstGeom prst="parallelogram">
                <a:avLst/>
              </a:prstGeom>
              <a:gradFill flip="none" rotWithShape="1">
                <a:gsLst>
                  <a:gs pos="69000">
                    <a:srgbClr val="1A5CC0">
                      <a:alpha val="51000"/>
                    </a:srgbClr>
                  </a:gs>
                  <a:gs pos="100000">
                    <a:srgbClr val="1A5CC0">
                      <a:alpha val="0"/>
                    </a:srgbClr>
                  </a:gs>
                  <a:gs pos="0">
                    <a:srgbClr val="1A5CC0"/>
                  </a:gs>
                </a:gsLst>
                <a:lin ang="0" scaled="1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  <p:sp>
          <p:nvSpPr>
            <p:cNvPr id="22543" name="矩形 5"/>
            <p:cNvSpPr/>
            <p:nvPr/>
          </p:nvSpPr>
          <p:spPr>
            <a:xfrm>
              <a:off x="400680" y="1001594"/>
              <a:ext cx="4539764" cy="3870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sz="2000" b="1">
                  <a:solidFill>
                    <a:srgbClr val="FFFFFF"/>
                  </a:solidFill>
                  <a:latin typeface="微软雅黑"/>
                  <a:ea typeface="微软雅黑"/>
                </a:rPr>
                <a:t>DPDK与传统的Linux包处理</a:t>
              </a:r>
            </a:p>
          </p:txBody>
        </p:sp>
      </p:grpSp>
      <p:sp>
        <p:nvSpPr>
          <p:cNvPr id="22544" name="矩形 22543"/>
          <p:cNvSpPr/>
          <p:nvPr/>
        </p:nvSpPr>
        <p:spPr>
          <a:xfrm>
            <a:off x="6817946" y="5934918"/>
            <a:ext cx="1677774" cy="386584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  <p:txBody>
          <a:bodyPr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4" name="矩形 42"/>
          <p:cNvSpPr>
            <a:spLocks noChangeArrowheads="1"/>
          </p:cNvSpPr>
          <p:nvPr/>
        </p:nvSpPr>
        <p:spPr>
          <a:xfrm>
            <a:off x="333375" y="73025"/>
            <a:ext cx="7039106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742950" lvl="1" indent="-285750" algn="l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1143000" lvl="2" indent="-228600" algn="l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600200" lvl="3" indent="-228600" algn="l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2057400" lvl="4" indent="-228600" algn="l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b="1">
                <a:solidFill>
                  <a:srgbClr val="002060"/>
                </a:solidFill>
                <a:latin typeface="微软雅黑"/>
                <a:ea typeface="微软雅黑"/>
              </a:rPr>
              <a:t>三、核心技术</a:t>
            </a:r>
            <a:r>
              <a:rPr lang="en-US" b="1">
                <a:solidFill>
                  <a:srgbClr val="002060"/>
                </a:solidFill>
                <a:latin typeface="微软雅黑"/>
                <a:ea typeface="微软雅黑"/>
              </a:rPr>
              <a:t>——</a:t>
            </a:r>
            <a:r>
              <a:rPr lang="zh-CN" b="1">
                <a:solidFill>
                  <a:srgbClr val="002060"/>
                </a:solidFill>
                <a:latin typeface="微软雅黑"/>
                <a:ea typeface="微软雅黑"/>
              </a:rPr>
              <a:t>基于</a:t>
            </a:r>
            <a:r>
              <a:rPr lang="en-US" b="1">
                <a:solidFill>
                  <a:srgbClr val="002060"/>
                </a:solidFill>
                <a:latin typeface="微软雅黑"/>
                <a:ea typeface="微软雅黑"/>
              </a:rPr>
              <a:t>DPDK</a:t>
            </a:r>
            <a:r>
              <a:rPr lang="zh-CN" b="1">
                <a:solidFill>
                  <a:srgbClr val="002060"/>
                </a:solidFill>
                <a:latin typeface="微软雅黑"/>
                <a:ea typeface="微软雅黑"/>
              </a:rPr>
              <a:t>的收发包模块</a:t>
            </a:r>
          </a:p>
        </p:txBody>
      </p:sp>
      <p:grpSp>
        <p:nvGrpSpPr>
          <p:cNvPr id="22535" name="组合 3"/>
          <p:cNvGrpSpPr/>
          <p:nvPr/>
        </p:nvGrpSpPr>
        <p:grpSpPr>
          <a:xfrm>
            <a:off x="7786143" y="1810041"/>
            <a:ext cx="2780268" cy="468312"/>
            <a:chOff x="349108" y="4285927"/>
            <a:chExt cx="1581366" cy="468331"/>
          </a:xfrm>
        </p:grpSpPr>
        <p:sp>
          <p:nvSpPr>
            <p:cNvPr id="22536" name="矩形: 圆角 30"/>
            <p:cNvSpPr/>
            <p:nvPr/>
          </p:nvSpPr>
          <p:spPr>
            <a:xfrm>
              <a:off x="349108" y="4285927"/>
              <a:ext cx="1581365" cy="468331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22537" name="矩形 12"/>
            <p:cNvSpPr>
              <a:spLocks noChangeArrowheads="1"/>
            </p:cNvSpPr>
            <p:nvPr/>
          </p:nvSpPr>
          <p:spPr>
            <a:xfrm>
              <a:off x="349109" y="4335426"/>
              <a:ext cx="1581365" cy="3693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sz="1800" b="1">
                  <a:solidFill>
                    <a:srgbClr val="002060"/>
                  </a:solidFill>
                  <a:latin typeface="微软雅黑"/>
                  <a:ea typeface="微软雅黑"/>
                </a:rPr>
                <a:t>Suricata</a:t>
              </a:r>
              <a:r>
                <a:rPr lang="zh-CN" sz="1800" b="1">
                  <a:solidFill>
                    <a:srgbClr val="002060"/>
                  </a:solidFill>
                  <a:latin typeface="微软雅黑"/>
                  <a:ea typeface="微软雅黑"/>
                </a:rPr>
                <a:t>初始化模块</a:t>
              </a:r>
            </a:p>
          </p:txBody>
        </p:sp>
      </p:grpSp>
      <p:grpSp>
        <p:nvGrpSpPr>
          <p:cNvPr id="22538" name="组合 3"/>
          <p:cNvGrpSpPr/>
          <p:nvPr/>
        </p:nvGrpSpPr>
        <p:grpSpPr>
          <a:xfrm>
            <a:off x="4119981" y="3005900"/>
            <a:ext cx="2780268" cy="468312"/>
            <a:chOff x="349108" y="4285927"/>
            <a:chExt cx="1581366" cy="468331"/>
          </a:xfrm>
        </p:grpSpPr>
        <p:sp>
          <p:nvSpPr>
            <p:cNvPr id="22539" name="矩形: 圆角 30"/>
            <p:cNvSpPr/>
            <p:nvPr/>
          </p:nvSpPr>
          <p:spPr>
            <a:xfrm>
              <a:off x="349108" y="4285927"/>
              <a:ext cx="1581365" cy="468331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22540" name="矩形 12"/>
            <p:cNvSpPr>
              <a:spLocks noChangeArrowheads="1"/>
            </p:cNvSpPr>
            <p:nvPr/>
          </p:nvSpPr>
          <p:spPr>
            <a:xfrm>
              <a:off x="349109" y="4335426"/>
              <a:ext cx="1581365" cy="3693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sz="1800" b="1" dirty="0" err="1">
                  <a:solidFill>
                    <a:srgbClr val="FF0000"/>
                  </a:solidFill>
                  <a:latin typeface="微软雅黑"/>
                  <a:ea typeface="微软雅黑"/>
                </a:rPr>
                <a:t>Dpdk</a:t>
              </a:r>
              <a:r>
                <a:rPr lang="zh-CN" sz="1800" b="1" dirty="0">
                  <a:solidFill>
                    <a:srgbClr val="002060"/>
                  </a:solidFill>
                  <a:latin typeface="微软雅黑"/>
                  <a:ea typeface="微软雅黑"/>
                </a:rPr>
                <a:t>接收包模块</a:t>
              </a:r>
            </a:p>
          </p:txBody>
        </p:sp>
      </p:grpSp>
      <p:grpSp>
        <p:nvGrpSpPr>
          <p:cNvPr id="22541" name="组合 3"/>
          <p:cNvGrpSpPr/>
          <p:nvPr/>
        </p:nvGrpSpPr>
        <p:grpSpPr>
          <a:xfrm>
            <a:off x="7786139" y="4325118"/>
            <a:ext cx="2780268" cy="468312"/>
            <a:chOff x="349108" y="4285923"/>
            <a:chExt cx="1581366" cy="468331"/>
          </a:xfrm>
        </p:grpSpPr>
        <p:sp>
          <p:nvSpPr>
            <p:cNvPr id="22542" name="矩形: 圆角 30"/>
            <p:cNvSpPr/>
            <p:nvPr/>
          </p:nvSpPr>
          <p:spPr>
            <a:xfrm>
              <a:off x="349108" y="4285923"/>
              <a:ext cx="1581365" cy="468331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22543" name="矩形 12"/>
            <p:cNvSpPr>
              <a:spLocks noChangeArrowheads="1"/>
            </p:cNvSpPr>
            <p:nvPr/>
          </p:nvSpPr>
          <p:spPr>
            <a:xfrm>
              <a:off x="349109" y="4335426"/>
              <a:ext cx="1581365" cy="3693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sz="1800" b="1">
                  <a:solidFill>
                    <a:srgbClr val="002060"/>
                  </a:solidFill>
                  <a:latin typeface="微软雅黑"/>
                  <a:ea typeface="微软雅黑"/>
                </a:rPr>
                <a:t>Suricata</a:t>
              </a:r>
              <a:r>
                <a:rPr lang="zh-CN" sz="1800" b="1">
                  <a:solidFill>
                    <a:srgbClr val="002060"/>
                  </a:solidFill>
                  <a:latin typeface="微软雅黑"/>
                  <a:ea typeface="微软雅黑"/>
                </a:rPr>
                <a:t>包处理模块</a:t>
              </a:r>
            </a:p>
          </p:txBody>
        </p:sp>
      </p:grpSp>
      <p:grpSp>
        <p:nvGrpSpPr>
          <p:cNvPr id="22544" name="组合 3"/>
          <p:cNvGrpSpPr/>
          <p:nvPr/>
        </p:nvGrpSpPr>
        <p:grpSpPr>
          <a:xfrm>
            <a:off x="4119977" y="5670588"/>
            <a:ext cx="2780268" cy="468312"/>
            <a:chOff x="349108" y="4285927"/>
            <a:chExt cx="1581366" cy="468331"/>
          </a:xfrm>
        </p:grpSpPr>
        <p:sp>
          <p:nvSpPr>
            <p:cNvPr id="22545" name="矩形: 圆角 30"/>
            <p:cNvSpPr/>
            <p:nvPr/>
          </p:nvSpPr>
          <p:spPr>
            <a:xfrm>
              <a:off x="349108" y="4285927"/>
              <a:ext cx="1581365" cy="468331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22546" name="矩形 12"/>
            <p:cNvSpPr>
              <a:spLocks noChangeArrowheads="1"/>
            </p:cNvSpPr>
            <p:nvPr/>
          </p:nvSpPr>
          <p:spPr>
            <a:xfrm>
              <a:off x="349109" y="4335426"/>
              <a:ext cx="1581365" cy="3693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sz="1800" b="1" dirty="0" err="1">
                  <a:solidFill>
                    <a:srgbClr val="FF0000"/>
                  </a:solidFill>
                  <a:latin typeface="微软雅黑"/>
                  <a:ea typeface="微软雅黑"/>
                </a:rPr>
                <a:t>Dpdk</a:t>
              </a:r>
              <a:r>
                <a:rPr lang="zh-CN" sz="1800" b="1" dirty="0">
                  <a:solidFill>
                    <a:srgbClr val="002060"/>
                  </a:solidFill>
                  <a:latin typeface="微软雅黑"/>
                  <a:ea typeface="微软雅黑"/>
                </a:rPr>
                <a:t>包转发模块</a:t>
              </a:r>
            </a:p>
          </p:txBody>
        </p:sp>
      </p:grpSp>
      <p:cxnSp>
        <p:nvCxnSpPr>
          <p:cNvPr id="22547" name="肘形连接符 16"/>
          <p:cNvCxnSpPr/>
          <p:nvPr/>
        </p:nvCxnSpPr>
        <p:spPr>
          <a:xfrm rot="10800000" flipV="1">
            <a:off x="5510115" y="2044204"/>
            <a:ext cx="2276031" cy="961696"/>
          </a:xfrm>
          <a:prstGeom prst="bentConnector2">
            <a:avLst/>
          </a:prstGeom>
          <a:ln w="6350">
            <a:solidFill>
              <a:schemeClr val="accent1"/>
            </a:solidFill>
            <a:prstDash val="solid"/>
            <a:miter/>
            <a:tailEnd type="triangle"/>
          </a:ln>
        </p:spPr>
      </p:cxnSp>
      <p:cxnSp>
        <p:nvCxnSpPr>
          <p:cNvPr id="22548" name="肘形连接符 20"/>
          <p:cNvCxnSpPr/>
          <p:nvPr/>
        </p:nvCxnSpPr>
        <p:spPr>
          <a:xfrm>
            <a:off x="6900249" y="3240063"/>
            <a:ext cx="2276023" cy="1085055"/>
          </a:xfrm>
          <a:prstGeom prst="bentConnector2">
            <a:avLst/>
          </a:prstGeom>
          <a:ln w="6350">
            <a:solidFill>
              <a:schemeClr val="accent1"/>
            </a:solidFill>
            <a:prstDash val="solid"/>
            <a:miter/>
            <a:tailEnd type="triangle"/>
          </a:ln>
        </p:spPr>
      </p:cxnSp>
      <p:cxnSp>
        <p:nvCxnSpPr>
          <p:cNvPr id="22549" name="肘形连接符 22"/>
          <p:cNvCxnSpPr/>
          <p:nvPr/>
        </p:nvCxnSpPr>
        <p:spPr>
          <a:xfrm rot="10800000" flipV="1">
            <a:off x="5510111" y="4559274"/>
            <a:ext cx="2276029" cy="1111314"/>
          </a:xfrm>
          <a:prstGeom prst="bentConnector2">
            <a:avLst/>
          </a:prstGeom>
          <a:ln w="6350">
            <a:solidFill>
              <a:schemeClr val="accent1"/>
            </a:solidFill>
            <a:prstDash val="solid"/>
            <a:miter/>
            <a:tailEnd type="triangle"/>
          </a:ln>
        </p:spPr>
      </p:cxnSp>
      <p:sp>
        <p:nvSpPr>
          <p:cNvPr id="22550" name="左大括号 17"/>
          <p:cNvSpPr/>
          <p:nvPr/>
        </p:nvSpPr>
        <p:spPr>
          <a:xfrm rot="10800000">
            <a:off x="3493659" y="2505374"/>
            <a:ext cx="585627" cy="1469364"/>
          </a:xfrm>
          <a:prstGeom prst="leftBrace">
            <a:avLst/>
          </a:prstGeom>
          <a:ln w="6350" cap="flat" cmpd="sng">
            <a:solidFill>
              <a:schemeClr val="accent1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>
              <a:solidFill>
                <a:schemeClr val="tx1"/>
              </a:solidFill>
            </a:endParaRPr>
          </a:p>
        </p:txBody>
      </p:sp>
      <p:grpSp>
        <p:nvGrpSpPr>
          <p:cNvPr id="22565" name="组合 4"/>
          <p:cNvGrpSpPr/>
          <p:nvPr/>
        </p:nvGrpSpPr>
        <p:grpSpPr>
          <a:xfrm>
            <a:off x="179388" y="812800"/>
            <a:ext cx="5848350" cy="515938"/>
            <a:chOff x="180042" y="928625"/>
            <a:chExt cx="5847725" cy="515546"/>
          </a:xfrm>
        </p:grpSpPr>
        <p:grpSp>
          <p:nvGrpSpPr>
            <p:cNvPr id="22566" name="组合 5"/>
            <p:cNvGrpSpPr/>
            <p:nvPr/>
          </p:nvGrpSpPr>
          <p:grpSpPr>
            <a:xfrm>
              <a:off x="180042" y="928625"/>
              <a:ext cx="5847725" cy="515546"/>
              <a:chOff x="2235016" y="7042507"/>
              <a:chExt cx="5847725" cy="515546"/>
            </a:xfrm>
          </p:grpSpPr>
          <p:sp>
            <p:nvSpPr>
              <p:cNvPr id="22567" name="平行四边形 6"/>
              <p:cNvSpPr/>
              <p:nvPr/>
            </p:nvSpPr>
            <p:spPr>
              <a:xfrm>
                <a:off x="2258825" y="7042507"/>
                <a:ext cx="401595" cy="195115"/>
              </a:xfrm>
              <a:prstGeom prst="parallelogram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 defTabSz="457200">
                  <a:spcBef>
                    <a:spcPts val="0"/>
                  </a:spcBef>
                  <a:spcAft>
                    <a:spcPts val="0"/>
                  </a:spcAft>
                </a:pPr>
                <a:endParaRPr lang="zh-CN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2568" name="平行四边形 7"/>
              <p:cNvSpPr/>
              <p:nvPr/>
            </p:nvSpPr>
            <p:spPr>
              <a:xfrm>
                <a:off x="2235016" y="7096441"/>
                <a:ext cx="5847725" cy="461612"/>
              </a:xfrm>
              <a:prstGeom prst="parallelogram">
                <a:avLst/>
              </a:prstGeom>
              <a:gradFill flip="none" rotWithShape="1">
                <a:gsLst>
                  <a:gs pos="69000">
                    <a:srgbClr val="1A5CC0">
                      <a:alpha val="51000"/>
                    </a:srgbClr>
                  </a:gs>
                  <a:gs pos="100000">
                    <a:srgbClr val="1A5CC0">
                      <a:alpha val="0"/>
                    </a:srgbClr>
                  </a:gs>
                  <a:gs pos="0">
                    <a:srgbClr val="1A5CC0"/>
                  </a:gs>
                </a:gsLst>
                <a:lin ang="0" scaled="1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  <p:sp>
          <p:nvSpPr>
            <p:cNvPr id="22569" name="矩形 5"/>
            <p:cNvSpPr/>
            <p:nvPr/>
          </p:nvSpPr>
          <p:spPr>
            <a:xfrm>
              <a:off x="400680" y="1001594"/>
              <a:ext cx="4539764" cy="3870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sz="2000" b="1">
                  <a:solidFill>
                    <a:srgbClr val="FFFFFF"/>
                  </a:solidFill>
                  <a:latin typeface="微软雅黑"/>
                  <a:ea typeface="微软雅黑"/>
                </a:rPr>
                <a:t>使用DPDK重写Suricata收发包模块</a:t>
              </a:r>
            </a:p>
          </p:txBody>
        </p:sp>
      </p:grp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2941021E-0CD0-4A08-AB9C-0D8301312DDF}"/>
              </a:ext>
            </a:extLst>
          </p:cNvPr>
          <p:cNvCxnSpPr/>
          <p:nvPr/>
        </p:nvCxnSpPr>
        <p:spPr>
          <a:xfrm flipV="1">
            <a:off x="4892040" y="3436344"/>
            <a:ext cx="0" cy="2245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">
            <a:extLst>
              <a:ext uri="{FF2B5EF4-FFF2-40B4-BE49-F238E27FC236}">
                <a16:creationId xmlns:a16="http://schemas.microsoft.com/office/drawing/2014/main" id="{7652AAB4-B641-4617-90CD-BC3ED20A157F}"/>
              </a:ext>
            </a:extLst>
          </p:cNvPr>
          <p:cNvGrpSpPr/>
          <p:nvPr/>
        </p:nvGrpSpPr>
        <p:grpSpPr>
          <a:xfrm>
            <a:off x="713390" y="2271218"/>
            <a:ext cx="2780268" cy="468312"/>
            <a:chOff x="349108" y="4285927"/>
            <a:chExt cx="1581366" cy="468331"/>
          </a:xfrm>
        </p:grpSpPr>
        <p:sp>
          <p:nvSpPr>
            <p:cNvPr id="40" name="矩形: 圆角 30">
              <a:extLst>
                <a:ext uri="{FF2B5EF4-FFF2-40B4-BE49-F238E27FC236}">
                  <a16:creationId xmlns:a16="http://schemas.microsoft.com/office/drawing/2014/main" id="{33917763-AAA0-4EA7-A35D-D6896CC4FF46}"/>
                </a:ext>
              </a:extLst>
            </p:cNvPr>
            <p:cNvSpPr/>
            <p:nvPr/>
          </p:nvSpPr>
          <p:spPr>
            <a:xfrm>
              <a:off x="349108" y="4285927"/>
              <a:ext cx="1581365" cy="468331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41" name="矩形 12">
              <a:extLst>
                <a:ext uri="{FF2B5EF4-FFF2-40B4-BE49-F238E27FC236}">
                  <a16:creationId xmlns:a16="http://schemas.microsoft.com/office/drawing/2014/main" id="{A46002EF-E60D-4081-9671-2C6FE4EEEA5E}"/>
                </a:ext>
              </a:extLst>
            </p:cNvPr>
            <p:cNvSpPr>
              <a:spLocks noChangeArrowheads="1"/>
            </p:cNvSpPr>
            <p:nvPr/>
          </p:nvSpPr>
          <p:spPr>
            <a:xfrm>
              <a:off x="349109" y="4335426"/>
              <a:ext cx="1581365" cy="3693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solidFill>
                    <a:srgbClr val="002060"/>
                  </a:solidFill>
                  <a:latin typeface="微软雅黑"/>
                  <a:ea typeface="微软雅黑"/>
                </a:rPr>
                <a:t>网卡多队列实现分流</a:t>
              </a:r>
            </a:p>
          </p:txBody>
        </p:sp>
      </p:grpSp>
      <p:grpSp>
        <p:nvGrpSpPr>
          <p:cNvPr id="42" name="组合 3">
            <a:extLst>
              <a:ext uri="{FF2B5EF4-FFF2-40B4-BE49-F238E27FC236}">
                <a16:creationId xmlns:a16="http://schemas.microsoft.com/office/drawing/2014/main" id="{35B28956-AF9B-4059-9354-1D240F8764FE}"/>
              </a:ext>
            </a:extLst>
          </p:cNvPr>
          <p:cNvGrpSpPr/>
          <p:nvPr/>
        </p:nvGrpSpPr>
        <p:grpSpPr>
          <a:xfrm>
            <a:off x="713388" y="3740582"/>
            <a:ext cx="2780268" cy="468312"/>
            <a:chOff x="349108" y="4285927"/>
            <a:chExt cx="1581366" cy="468331"/>
          </a:xfrm>
        </p:grpSpPr>
        <p:sp>
          <p:nvSpPr>
            <p:cNvPr id="43" name="矩形: 圆角 30">
              <a:extLst>
                <a:ext uri="{FF2B5EF4-FFF2-40B4-BE49-F238E27FC236}">
                  <a16:creationId xmlns:a16="http://schemas.microsoft.com/office/drawing/2014/main" id="{869D223B-DC2B-494A-9323-7741CD63D3D5}"/>
                </a:ext>
              </a:extLst>
            </p:cNvPr>
            <p:cNvSpPr/>
            <p:nvPr/>
          </p:nvSpPr>
          <p:spPr>
            <a:xfrm>
              <a:off x="349108" y="4285927"/>
              <a:ext cx="1581365" cy="468331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44" name="矩形 12">
              <a:extLst>
                <a:ext uri="{FF2B5EF4-FFF2-40B4-BE49-F238E27FC236}">
                  <a16:creationId xmlns:a16="http://schemas.microsoft.com/office/drawing/2014/main" id="{4A6F18AB-C427-4BE3-ACEC-1EE29EABF726}"/>
                </a:ext>
              </a:extLst>
            </p:cNvPr>
            <p:cNvSpPr>
              <a:spLocks noChangeArrowheads="1"/>
            </p:cNvSpPr>
            <p:nvPr/>
          </p:nvSpPr>
          <p:spPr>
            <a:xfrm>
              <a:off x="349109" y="4335426"/>
              <a:ext cx="1581365" cy="3693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>
                  <a:solidFill>
                    <a:srgbClr val="002060"/>
                  </a:solidFill>
                  <a:latin typeface="微软雅黑"/>
                  <a:ea typeface="微软雅黑"/>
                </a:rPr>
                <a:t>DPDK Prefetch</a:t>
              </a:r>
              <a:r>
                <a:rPr lang="zh-CN" altLang="en-US" sz="1800" b="1" dirty="0">
                  <a:solidFill>
                    <a:srgbClr val="002060"/>
                  </a:solidFill>
                  <a:latin typeface="微软雅黑"/>
                  <a:ea typeface="微软雅黑"/>
                </a:rPr>
                <a:t>优化</a:t>
              </a:r>
            </a:p>
          </p:txBody>
        </p:sp>
      </p:grpSp>
      <p:grpSp>
        <p:nvGrpSpPr>
          <p:cNvPr id="45" name="组合 3">
            <a:extLst>
              <a:ext uri="{FF2B5EF4-FFF2-40B4-BE49-F238E27FC236}">
                <a16:creationId xmlns:a16="http://schemas.microsoft.com/office/drawing/2014/main" id="{5FCF7C82-F2E1-4EA1-B9D6-11AE3CA1139A}"/>
              </a:ext>
            </a:extLst>
          </p:cNvPr>
          <p:cNvGrpSpPr/>
          <p:nvPr/>
        </p:nvGrpSpPr>
        <p:grpSpPr>
          <a:xfrm>
            <a:off x="7791434" y="5682203"/>
            <a:ext cx="2780268" cy="468312"/>
            <a:chOff x="349108" y="4285927"/>
            <a:chExt cx="1581366" cy="468331"/>
          </a:xfrm>
        </p:grpSpPr>
        <p:sp>
          <p:nvSpPr>
            <p:cNvPr id="46" name="矩形: 圆角 30">
              <a:extLst>
                <a:ext uri="{FF2B5EF4-FFF2-40B4-BE49-F238E27FC236}">
                  <a16:creationId xmlns:a16="http://schemas.microsoft.com/office/drawing/2014/main" id="{4E9EEF25-213D-4A87-A586-E15E333FAFE6}"/>
                </a:ext>
              </a:extLst>
            </p:cNvPr>
            <p:cNvSpPr/>
            <p:nvPr/>
          </p:nvSpPr>
          <p:spPr>
            <a:xfrm>
              <a:off x="349108" y="4285927"/>
              <a:ext cx="1581365" cy="468331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47" name="矩形 12">
              <a:extLst>
                <a:ext uri="{FF2B5EF4-FFF2-40B4-BE49-F238E27FC236}">
                  <a16:creationId xmlns:a16="http://schemas.microsoft.com/office/drawing/2014/main" id="{27A5774E-34DD-4F7C-BEE3-16679D357CA5}"/>
                </a:ext>
              </a:extLst>
            </p:cNvPr>
            <p:cNvSpPr>
              <a:spLocks noChangeArrowheads="1"/>
            </p:cNvSpPr>
            <p:nvPr/>
          </p:nvSpPr>
          <p:spPr>
            <a:xfrm>
              <a:off x="349109" y="4335426"/>
              <a:ext cx="1581365" cy="3693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solidFill>
                    <a:srgbClr val="002060"/>
                  </a:solidFill>
                  <a:latin typeface="微软雅黑"/>
                  <a:ea typeface="微软雅黑"/>
                </a:rPr>
                <a:t>网卡多队列转发</a:t>
              </a:r>
            </a:p>
          </p:txBody>
        </p:sp>
      </p:grp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63C4D278-3B3A-4629-9A27-18363A63C0CB}"/>
              </a:ext>
            </a:extLst>
          </p:cNvPr>
          <p:cNvCxnSpPr>
            <a:stCxn id="22546" idx="3"/>
            <a:endCxn id="46" idx="1"/>
          </p:cNvCxnSpPr>
          <p:nvPr/>
        </p:nvCxnSpPr>
        <p:spPr>
          <a:xfrm>
            <a:off x="6900245" y="5904751"/>
            <a:ext cx="891189" cy="11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组合 3">
            <a:extLst>
              <a:ext uri="{FF2B5EF4-FFF2-40B4-BE49-F238E27FC236}">
                <a16:creationId xmlns:a16="http://schemas.microsoft.com/office/drawing/2014/main" id="{BAF98B7F-0043-44BB-99B3-DB4335D0DC04}"/>
              </a:ext>
            </a:extLst>
          </p:cNvPr>
          <p:cNvGrpSpPr/>
          <p:nvPr/>
        </p:nvGrpSpPr>
        <p:grpSpPr>
          <a:xfrm>
            <a:off x="721637" y="5660651"/>
            <a:ext cx="2780268" cy="468312"/>
            <a:chOff x="349108" y="4285927"/>
            <a:chExt cx="1581366" cy="468331"/>
          </a:xfrm>
        </p:grpSpPr>
        <p:sp>
          <p:nvSpPr>
            <p:cNvPr id="51" name="矩形: 圆角 30">
              <a:extLst>
                <a:ext uri="{FF2B5EF4-FFF2-40B4-BE49-F238E27FC236}">
                  <a16:creationId xmlns:a16="http://schemas.microsoft.com/office/drawing/2014/main" id="{E8CD0D7D-853E-4CDB-A0E2-9B99C9E71A5B}"/>
                </a:ext>
              </a:extLst>
            </p:cNvPr>
            <p:cNvSpPr/>
            <p:nvPr/>
          </p:nvSpPr>
          <p:spPr>
            <a:xfrm>
              <a:off x="349108" y="4285927"/>
              <a:ext cx="1581365" cy="468331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52" name="矩形 12">
              <a:extLst>
                <a:ext uri="{FF2B5EF4-FFF2-40B4-BE49-F238E27FC236}">
                  <a16:creationId xmlns:a16="http://schemas.microsoft.com/office/drawing/2014/main" id="{2FF7E176-7632-4DE3-8F09-91A8C12E7347}"/>
                </a:ext>
              </a:extLst>
            </p:cNvPr>
            <p:cNvSpPr>
              <a:spLocks noChangeArrowheads="1"/>
            </p:cNvSpPr>
            <p:nvPr/>
          </p:nvSpPr>
          <p:spPr>
            <a:xfrm>
              <a:off x="349109" y="4335426"/>
              <a:ext cx="1581365" cy="3693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>
                  <a:solidFill>
                    <a:srgbClr val="002060"/>
                  </a:solidFill>
                  <a:latin typeface="微软雅黑"/>
                  <a:ea typeface="微软雅黑"/>
                </a:rPr>
                <a:t>Mlx5</a:t>
              </a:r>
              <a:r>
                <a:rPr lang="zh-CN" altLang="en-US" sz="1800" b="1" dirty="0">
                  <a:solidFill>
                    <a:srgbClr val="002060"/>
                  </a:solidFill>
                  <a:latin typeface="微软雅黑"/>
                  <a:ea typeface="微软雅黑"/>
                </a:rPr>
                <a:t>驱动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4" name="矩形 42"/>
          <p:cNvSpPr>
            <a:spLocks noChangeArrowheads="1"/>
          </p:cNvSpPr>
          <p:nvPr/>
        </p:nvSpPr>
        <p:spPr>
          <a:xfrm>
            <a:off x="333375" y="73025"/>
            <a:ext cx="7039106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742950" lvl="1" indent="-285750" algn="l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1143000" lvl="2" indent="-228600" algn="l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600200" lvl="3" indent="-228600" algn="l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2057400" lvl="4" indent="-228600" algn="l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b="1">
                <a:solidFill>
                  <a:srgbClr val="002060"/>
                </a:solidFill>
                <a:latin typeface="微软雅黑"/>
                <a:ea typeface="微软雅黑"/>
              </a:rPr>
              <a:t>三、核心技术</a:t>
            </a:r>
            <a:r>
              <a:rPr lang="en-US" b="1">
                <a:solidFill>
                  <a:srgbClr val="002060"/>
                </a:solidFill>
                <a:latin typeface="微软雅黑"/>
                <a:ea typeface="微软雅黑"/>
              </a:rPr>
              <a:t>——</a:t>
            </a:r>
            <a:r>
              <a:rPr lang="zh-CN" b="1">
                <a:solidFill>
                  <a:srgbClr val="002060"/>
                </a:solidFill>
                <a:latin typeface="微软雅黑"/>
                <a:ea typeface="微软雅黑"/>
              </a:rPr>
              <a:t>基于</a:t>
            </a:r>
            <a:r>
              <a:rPr lang="en-US" b="1">
                <a:solidFill>
                  <a:srgbClr val="002060"/>
                </a:solidFill>
                <a:latin typeface="微软雅黑"/>
                <a:ea typeface="微软雅黑"/>
              </a:rPr>
              <a:t>DPDK</a:t>
            </a:r>
            <a:r>
              <a:rPr lang="zh-CN" b="1">
                <a:solidFill>
                  <a:srgbClr val="002060"/>
                </a:solidFill>
                <a:latin typeface="微软雅黑"/>
                <a:ea typeface="微软雅黑"/>
              </a:rPr>
              <a:t>的收发包模块</a:t>
            </a:r>
          </a:p>
        </p:txBody>
      </p:sp>
      <p:grpSp>
        <p:nvGrpSpPr>
          <p:cNvPr id="22535" name="组合 4"/>
          <p:cNvGrpSpPr/>
          <p:nvPr/>
        </p:nvGrpSpPr>
        <p:grpSpPr>
          <a:xfrm>
            <a:off x="179388" y="812800"/>
            <a:ext cx="5848350" cy="515938"/>
            <a:chOff x="180042" y="928625"/>
            <a:chExt cx="5847725" cy="515546"/>
          </a:xfrm>
        </p:grpSpPr>
        <p:grpSp>
          <p:nvGrpSpPr>
            <p:cNvPr id="22536" name="组合 5"/>
            <p:cNvGrpSpPr/>
            <p:nvPr/>
          </p:nvGrpSpPr>
          <p:grpSpPr>
            <a:xfrm>
              <a:off x="180042" y="928625"/>
              <a:ext cx="5847725" cy="515546"/>
              <a:chOff x="2235016" y="7042507"/>
              <a:chExt cx="5847725" cy="515546"/>
            </a:xfrm>
          </p:grpSpPr>
          <p:sp>
            <p:nvSpPr>
              <p:cNvPr id="22537" name="平行四边形 6"/>
              <p:cNvSpPr/>
              <p:nvPr/>
            </p:nvSpPr>
            <p:spPr>
              <a:xfrm>
                <a:off x="2258825" y="7042507"/>
                <a:ext cx="401595" cy="195115"/>
              </a:xfrm>
              <a:prstGeom prst="parallelogram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 defTabSz="457200">
                  <a:spcBef>
                    <a:spcPts val="0"/>
                  </a:spcBef>
                  <a:spcAft>
                    <a:spcPts val="0"/>
                  </a:spcAft>
                </a:pPr>
                <a:endParaRPr lang="zh-CN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2538" name="平行四边形 7"/>
              <p:cNvSpPr/>
              <p:nvPr/>
            </p:nvSpPr>
            <p:spPr>
              <a:xfrm>
                <a:off x="2235016" y="7096441"/>
                <a:ext cx="5847725" cy="461612"/>
              </a:xfrm>
              <a:prstGeom prst="parallelogram">
                <a:avLst/>
              </a:prstGeom>
              <a:gradFill flip="none" rotWithShape="1">
                <a:gsLst>
                  <a:gs pos="69000">
                    <a:srgbClr val="1A5CC0">
                      <a:alpha val="51000"/>
                    </a:srgbClr>
                  </a:gs>
                  <a:gs pos="100000">
                    <a:srgbClr val="1A5CC0">
                      <a:alpha val="0"/>
                    </a:srgbClr>
                  </a:gs>
                  <a:gs pos="0">
                    <a:srgbClr val="1A5CC0"/>
                  </a:gs>
                </a:gsLst>
                <a:lin ang="0" scaled="1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  <p:sp>
          <p:nvSpPr>
            <p:cNvPr id="22539" name="矩形 5"/>
            <p:cNvSpPr/>
            <p:nvPr/>
          </p:nvSpPr>
          <p:spPr>
            <a:xfrm>
              <a:off x="400680" y="1001594"/>
              <a:ext cx="431754" cy="3870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sz="2000" b="1">
                  <a:solidFill>
                    <a:srgbClr val="FFFFFF"/>
                  </a:solidFill>
                  <a:latin typeface="微软雅黑"/>
                  <a:ea typeface="微软雅黑"/>
                </a:rPr>
                <a:t>网卡多队列与多线程的自适应配置</a:t>
              </a:r>
            </a:p>
          </p:txBody>
        </p:sp>
      </p:grpSp>
      <p:grpSp>
        <p:nvGrpSpPr>
          <p:cNvPr id="22540" name="组合 3"/>
          <p:cNvGrpSpPr/>
          <p:nvPr/>
        </p:nvGrpSpPr>
        <p:grpSpPr>
          <a:xfrm>
            <a:off x="3777801" y="4033857"/>
            <a:ext cx="1027948" cy="468312"/>
            <a:chOff x="349108" y="4285927"/>
            <a:chExt cx="1581366" cy="468331"/>
          </a:xfrm>
        </p:grpSpPr>
        <p:sp>
          <p:nvSpPr>
            <p:cNvPr id="22541" name="矩形: 圆角 30"/>
            <p:cNvSpPr/>
            <p:nvPr/>
          </p:nvSpPr>
          <p:spPr>
            <a:xfrm>
              <a:off x="349108" y="4285927"/>
              <a:ext cx="1581365" cy="468331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22542" name="矩形 12"/>
            <p:cNvSpPr>
              <a:spLocks noChangeArrowheads="1"/>
            </p:cNvSpPr>
            <p:nvPr/>
          </p:nvSpPr>
          <p:spPr>
            <a:xfrm>
              <a:off x="349110" y="4335426"/>
              <a:ext cx="1581364" cy="3693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sz="1800" b="1" dirty="0">
                  <a:solidFill>
                    <a:srgbClr val="002060"/>
                  </a:solidFill>
                  <a:latin typeface="微软雅黑"/>
                  <a:ea typeface="微软雅黑"/>
                </a:rPr>
                <a:t>CPU58</a:t>
              </a:r>
            </a:p>
          </p:txBody>
        </p:sp>
      </p:grpSp>
      <p:grpSp>
        <p:nvGrpSpPr>
          <p:cNvPr id="22543" name="组合 3"/>
          <p:cNvGrpSpPr/>
          <p:nvPr/>
        </p:nvGrpSpPr>
        <p:grpSpPr>
          <a:xfrm>
            <a:off x="1626049" y="4033857"/>
            <a:ext cx="914489" cy="468312"/>
            <a:chOff x="349108" y="4285927"/>
            <a:chExt cx="1581366" cy="468331"/>
          </a:xfrm>
        </p:grpSpPr>
        <p:sp>
          <p:nvSpPr>
            <p:cNvPr id="22544" name="矩形: 圆角 30"/>
            <p:cNvSpPr/>
            <p:nvPr/>
          </p:nvSpPr>
          <p:spPr>
            <a:xfrm>
              <a:off x="349108" y="4285927"/>
              <a:ext cx="1581365" cy="468331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22545" name="矩形 12"/>
            <p:cNvSpPr>
              <a:spLocks noChangeArrowheads="1"/>
            </p:cNvSpPr>
            <p:nvPr/>
          </p:nvSpPr>
          <p:spPr>
            <a:xfrm>
              <a:off x="349109" y="4335426"/>
              <a:ext cx="1581365" cy="355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sz="1800" b="1">
                  <a:solidFill>
                    <a:srgbClr val="002060"/>
                  </a:solidFill>
                  <a:latin typeface="微软雅黑"/>
                  <a:ea typeface="微软雅黑"/>
                </a:rPr>
                <a:t>CPU1</a:t>
              </a:r>
            </a:p>
          </p:txBody>
        </p:sp>
      </p:grpSp>
      <p:grpSp>
        <p:nvGrpSpPr>
          <p:cNvPr id="22546" name="组合 3"/>
          <p:cNvGrpSpPr/>
          <p:nvPr/>
        </p:nvGrpSpPr>
        <p:grpSpPr>
          <a:xfrm>
            <a:off x="491453" y="4033857"/>
            <a:ext cx="914489" cy="468312"/>
            <a:chOff x="349108" y="4285927"/>
            <a:chExt cx="1581366" cy="468331"/>
          </a:xfrm>
        </p:grpSpPr>
        <p:sp>
          <p:nvSpPr>
            <p:cNvPr id="22547" name="矩形: 圆角 30"/>
            <p:cNvSpPr/>
            <p:nvPr/>
          </p:nvSpPr>
          <p:spPr>
            <a:xfrm>
              <a:off x="349108" y="4285927"/>
              <a:ext cx="1581365" cy="468331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22548" name="矩形 12"/>
            <p:cNvSpPr>
              <a:spLocks noChangeArrowheads="1"/>
            </p:cNvSpPr>
            <p:nvPr/>
          </p:nvSpPr>
          <p:spPr>
            <a:xfrm>
              <a:off x="349109" y="4335426"/>
              <a:ext cx="1581365" cy="355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sz="1800" b="1">
                  <a:solidFill>
                    <a:srgbClr val="002060"/>
                  </a:solidFill>
                  <a:latin typeface="微软雅黑"/>
                  <a:ea typeface="微软雅黑"/>
                </a:rPr>
                <a:t>CPU0</a:t>
              </a:r>
            </a:p>
          </p:txBody>
        </p:sp>
      </p:grpSp>
      <p:sp>
        <p:nvSpPr>
          <p:cNvPr id="22549" name="矩形 12"/>
          <p:cNvSpPr>
            <a:spLocks noChangeArrowheads="1"/>
          </p:cNvSpPr>
          <p:nvPr/>
        </p:nvSpPr>
        <p:spPr>
          <a:xfrm>
            <a:off x="2727948" y="4077004"/>
            <a:ext cx="914488" cy="3556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等线"/>
                <a:ea typeface="等线"/>
              </a:defRPr>
            </a:lvl1pPr>
            <a:lvl2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等线"/>
                <a:ea typeface="等线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等线"/>
                <a:ea typeface="等线"/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5pPr>
            <a:lvl6pPr marL="2514600" lvl="5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800" b="1">
                <a:solidFill>
                  <a:srgbClr val="002060"/>
                </a:solidFill>
                <a:latin typeface="微软雅黑"/>
                <a:ea typeface="微软雅黑"/>
              </a:rPr>
              <a:t>······</a:t>
            </a:r>
          </a:p>
        </p:txBody>
      </p:sp>
      <p:grpSp>
        <p:nvGrpSpPr>
          <p:cNvPr id="22550" name="组合 3"/>
          <p:cNvGrpSpPr/>
          <p:nvPr/>
        </p:nvGrpSpPr>
        <p:grpSpPr>
          <a:xfrm>
            <a:off x="4999790" y="4033857"/>
            <a:ext cx="1027948" cy="468312"/>
            <a:chOff x="349108" y="4285927"/>
            <a:chExt cx="1581366" cy="468331"/>
          </a:xfrm>
        </p:grpSpPr>
        <p:sp>
          <p:nvSpPr>
            <p:cNvPr id="22551" name="矩形: 圆角 30"/>
            <p:cNvSpPr/>
            <p:nvPr/>
          </p:nvSpPr>
          <p:spPr>
            <a:xfrm>
              <a:off x="349108" y="4285927"/>
              <a:ext cx="1581365" cy="468331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22552" name="矩形 12"/>
            <p:cNvSpPr>
              <a:spLocks noChangeArrowheads="1"/>
            </p:cNvSpPr>
            <p:nvPr/>
          </p:nvSpPr>
          <p:spPr>
            <a:xfrm>
              <a:off x="349110" y="4335426"/>
              <a:ext cx="1581364" cy="3693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sz="1800" b="1" dirty="0">
                  <a:solidFill>
                    <a:srgbClr val="002060"/>
                  </a:solidFill>
                  <a:latin typeface="微软雅黑"/>
                  <a:ea typeface="微软雅黑"/>
                </a:rPr>
                <a:t>CPU59</a:t>
              </a:r>
            </a:p>
          </p:txBody>
        </p:sp>
      </p:grpSp>
      <p:grpSp>
        <p:nvGrpSpPr>
          <p:cNvPr id="22553" name="组合 3"/>
          <p:cNvGrpSpPr/>
          <p:nvPr/>
        </p:nvGrpSpPr>
        <p:grpSpPr>
          <a:xfrm>
            <a:off x="4497412" y="5532157"/>
            <a:ext cx="914489" cy="468312"/>
            <a:chOff x="349108" y="4285927"/>
            <a:chExt cx="1581366" cy="468331"/>
          </a:xfrm>
        </p:grpSpPr>
        <p:sp>
          <p:nvSpPr>
            <p:cNvPr id="22554" name="矩形: 圆角 30"/>
            <p:cNvSpPr/>
            <p:nvPr/>
          </p:nvSpPr>
          <p:spPr>
            <a:xfrm>
              <a:off x="349108" y="4285927"/>
              <a:ext cx="1581365" cy="468331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22555" name="矩形 12"/>
            <p:cNvSpPr>
              <a:spLocks noChangeArrowheads="1"/>
            </p:cNvSpPr>
            <p:nvPr/>
          </p:nvSpPr>
          <p:spPr>
            <a:xfrm>
              <a:off x="349109" y="4335426"/>
              <a:ext cx="1581365" cy="355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sz="1800" b="1">
                  <a:solidFill>
                    <a:srgbClr val="002060"/>
                  </a:solidFill>
                  <a:latin typeface="微软雅黑"/>
                  <a:ea typeface="微软雅黑"/>
                </a:rPr>
                <a:t>网口1</a:t>
              </a:r>
            </a:p>
          </p:txBody>
        </p:sp>
      </p:grpSp>
      <p:grpSp>
        <p:nvGrpSpPr>
          <p:cNvPr id="22556" name="组合 3"/>
          <p:cNvGrpSpPr/>
          <p:nvPr/>
        </p:nvGrpSpPr>
        <p:grpSpPr>
          <a:xfrm>
            <a:off x="1067952" y="5532157"/>
            <a:ext cx="914489" cy="468312"/>
            <a:chOff x="349108" y="4285927"/>
            <a:chExt cx="1581366" cy="468331"/>
          </a:xfrm>
        </p:grpSpPr>
        <p:sp>
          <p:nvSpPr>
            <p:cNvPr id="22557" name="矩形: 圆角 30"/>
            <p:cNvSpPr/>
            <p:nvPr/>
          </p:nvSpPr>
          <p:spPr>
            <a:xfrm>
              <a:off x="349108" y="4285927"/>
              <a:ext cx="1581365" cy="468331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22558" name="矩形 12"/>
            <p:cNvSpPr>
              <a:spLocks noChangeArrowheads="1"/>
            </p:cNvSpPr>
            <p:nvPr/>
          </p:nvSpPr>
          <p:spPr>
            <a:xfrm>
              <a:off x="349109" y="4335426"/>
              <a:ext cx="1581365" cy="355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sz="1800" b="1">
                  <a:solidFill>
                    <a:srgbClr val="002060"/>
                  </a:solidFill>
                  <a:latin typeface="微软雅黑"/>
                  <a:ea typeface="微软雅黑"/>
                </a:rPr>
                <a:t>网口0</a:t>
              </a:r>
            </a:p>
          </p:txBody>
        </p:sp>
      </p:grpSp>
      <p:cxnSp>
        <p:nvCxnSpPr>
          <p:cNvPr id="22559" name="直接箭头连接符 22558"/>
          <p:cNvCxnSpPr/>
          <p:nvPr/>
        </p:nvCxnSpPr>
        <p:spPr>
          <a:xfrm flipH="1" flipV="1">
            <a:off x="932943" y="4465878"/>
            <a:ext cx="579904" cy="1071562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/>
          </a:ln>
        </p:spPr>
      </p:cxnSp>
      <p:cxnSp>
        <p:nvCxnSpPr>
          <p:cNvPr id="22560" name="直接箭头连接符 22559"/>
          <p:cNvCxnSpPr/>
          <p:nvPr/>
        </p:nvCxnSpPr>
        <p:spPr>
          <a:xfrm flipV="1">
            <a:off x="1500241" y="4440664"/>
            <a:ext cx="567298" cy="1071562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/>
          </a:ln>
        </p:spPr>
      </p:cxnSp>
      <p:cxnSp>
        <p:nvCxnSpPr>
          <p:cNvPr id="22561" name="直接箭头连接符 22560"/>
          <p:cNvCxnSpPr/>
          <p:nvPr/>
        </p:nvCxnSpPr>
        <p:spPr>
          <a:xfrm flipH="1" flipV="1">
            <a:off x="4286303" y="4465878"/>
            <a:ext cx="630331" cy="1071562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/>
          </a:ln>
        </p:spPr>
      </p:cxnSp>
      <p:cxnSp>
        <p:nvCxnSpPr>
          <p:cNvPr id="22562" name="直接箭头连接符 22561"/>
          <p:cNvCxnSpPr/>
          <p:nvPr/>
        </p:nvCxnSpPr>
        <p:spPr>
          <a:xfrm flipV="1">
            <a:off x="4916634" y="4465878"/>
            <a:ext cx="592511" cy="1058956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/>
          </a:ln>
        </p:spPr>
      </p:cxnSp>
      <p:sp>
        <p:nvSpPr>
          <p:cNvPr id="22563" name="矩形 12"/>
          <p:cNvSpPr>
            <a:spLocks noChangeArrowheads="1"/>
          </p:cNvSpPr>
          <p:nvPr/>
        </p:nvSpPr>
        <p:spPr>
          <a:xfrm>
            <a:off x="122238" y="4882975"/>
            <a:ext cx="1128800" cy="3556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等线"/>
                <a:ea typeface="等线"/>
              </a:defRPr>
            </a:lvl1pPr>
            <a:lvl2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等线"/>
                <a:ea typeface="等线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等线"/>
                <a:ea typeface="等线"/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5pPr>
            <a:lvl6pPr marL="2514600" lvl="5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800" b="1">
                <a:solidFill>
                  <a:srgbClr val="002060"/>
                </a:solidFill>
                <a:latin typeface="微软雅黑"/>
                <a:ea typeface="微软雅黑"/>
              </a:rPr>
              <a:t>Rxq0:0</a:t>
            </a:r>
          </a:p>
        </p:txBody>
      </p:sp>
      <p:sp>
        <p:nvSpPr>
          <p:cNvPr id="22564" name="矩形 12"/>
          <p:cNvSpPr>
            <a:spLocks noChangeArrowheads="1"/>
          </p:cNvSpPr>
          <p:nvPr/>
        </p:nvSpPr>
        <p:spPr>
          <a:xfrm>
            <a:off x="1783890" y="4882975"/>
            <a:ext cx="1128800" cy="3556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等线"/>
                <a:ea typeface="等线"/>
              </a:defRPr>
            </a:lvl1pPr>
            <a:lvl2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等线"/>
                <a:ea typeface="等线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等线"/>
                <a:ea typeface="等线"/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5pPr>
            <a:lvl6pPr marL="2514600" lvl="5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800" b="1">
                <a:solidFill>
                  <a:srgbClr val="002060"/>
                </a:solidFill>
                <a:latin typeface="微软雅黑"/>
                <a:ea typeface="微软雅黑"/>
              </a:rPr>
              <a:t>Rxq1:0</a:t>
            </a:r>
          </a:p>
        </p:txBody>
      </p:sp>
      <p:sp>
        <p:nvSpPr>
          <p:cNvPr id="22565" name="矩形 12"/>
          <p:cNvSpPr>
            <a:spLocks noChangeArrowheads="1"/>
          </p:cNvSpPr>
          <p:nvPr/>
        </p:nvSpPr>
        <p:spPr>
          <a:xfrm>
            <a:off x="3368611" y="4882975"/>
            <a:ext cx="112880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等线"/>
                <a:ea typeface="等线"/>
              </a:defRPr>
            </a:lvl1pPr>
            <a:lvl2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等线"/>
                <a:ea typeface="等线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等线"/>
                <a:ea typeface="等线"/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5pPr>
            <a:lvl6pPr marL="2514600" lvl="5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800" b="1" dirty="0">
                <a:solidFill>
                  <a:srgbClr val="002060"/>
                </a:solidFill>
                <a:latin typeface="微软雅黑"/>
                <a:ea typeface="微软雅黑"/>
              </a:rPr>
              <a:t>Rxq28:1</a:t>
            </a:r>
          </a:p>
        </p:txBody>
      </p:sp>
      <p:sp>
        <p:nvSpPr>
          <p:cNvPr id="22566" name="矩形 12"/>
          <p:cNvSpPr>
            <a:spLocks noChangeArrowheads="1"/>
          </p:cNvSpPr>
          <p:nvPr/>
        </p:nvSpPr>
        <p:spPr>
          <a:xfrm>
            <a:off x="5321784" y="4882975"/>
            <a:ext cx="112880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等线"/>
                <a:ea typeface="等线"/>
              </a:defRPr>
            </a:lvl1pPr>
            <a:lvl2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等线"/>
                <a:ea typeface="等线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等线"/>
                <a:ea typeface="等线"/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5pPr>
            <a:lvl6pPr marL="2514600" lvl="5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800" b="1" dirty="0">
                <a:solidFill>
                  <a:srgbClr val="002060"/>
                </a:solidFill>
                <a:latin typeface="微软雅黑"/>
                <a:ea typeface="微软雅黑"/>
              </a:rPr>
              <a:t>Rxq29:1</a:t>
            </a:r>
          </a:p>
        </p:txBody>
      </p:sp>
      <p:grpSp>
        <p:nvGrpSpPr>
          <p:cNvPr id="22567" name="组合 3"/>
          <p:cNvGrpSpPr/>
          <p:nvPr/>
        </p:nvGrpSpPr>
        <p:grpSpPr>
          <a:xfrm>
            <a:off x="1067952" y="2140030"/>
            <a:ext cx="914489" cy="468312"/>
            <a:chOff x="349108" y="4285927"/>
            <a:chExt cx="1581366" cy="468331"/>
          </a:xfrm>
        </p:grpSpPr>
        <p:sp>
          <p:nvSpPr>
            <p:cNvPr id="22568" name="矩形: 圆角 30"/>
            <p:cNvSpPr/>
            <p:nvPr/>
          </p:nvSpPr>
          <p:spPr>
            <a:xfrm>
              <a:off x="349108" y="4285927"/>
              <a:ext cx="1581365" cy="468331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22569" name="矩形 12"/>
            <p:cNvSpPr>
              <a:spLocks noChangeArrowheads="1"/>
            </p:cNvSpPr>
            <p:nvPr/>
          </p:nvSpPr>
          <p:spPr>
            <a:xfrm>
              <a:off x="349109" y="4335426"/>
              <a:ext cx="1581365" cy="355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sz="1800" b="1">
                  <a:solidFill>
                    <a:srgbClr val="002060"/>
                  </a:solidFill>
                  <a:latin typeface="微软雅黑"/>
                  <a:ea typeface="微软雅黑"/>
                </a:rPr>
                <a:t>网口0</a:t>
              </a:r>
            </a:p>
          </p:txBody>
        </p:sp>
      </p:grpSp>
      <p:grpSp>
        <p:nvGrpSpPr>
          <p:cNvPr id="22570" name="组合 3"/>
          <p:cNvGrpSpPr/>
          <p:nvPr/>
        </p:nvGrpSpPr>
        <p:grpSpPr>
          <a:xfrm>
            <a:off x="4459390" y="2146380"/>
            <a:ext cx="914489" cy="468312"/>
            <a:chOff x="349108" y="4285927"/>
            <a:chExt cx="1581366" cy="468331"/>
          </a:xfrm>
        </p:grpSpPr>
        <p:sp>
          <p:nvSpPr>
            <p:cNvPr id="22571" name="矩形: 圆角 30"/>
            <p:cNvSpPr/>
            <p:nvPr/>
          </p:nvSpPr>
          <p:spPr>
            <a:xfrm>
              <a:off x="349108" y="4285927"/>
              <a:ext cx="1581365" cy="468331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22572" name="矩形 12"/>
            <p:cNvSpPr>
              <a:spLocks noChangeArrowheads="1"/>
            </p:cNvSpPr>
            <p:nvPr/>
          </p:nvSpPr>
          <p:spPr>
            <a:xfrm>
              <a:off x="349109" y="4335426"/>
              <a:ext cx="1581365" cy="355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sz="1800" b="1">
                  <a:solidFill>
                    <a:srgbClr val="002060"/>
                  </a:solidFill>
                  <a:latin typeface="微软雅黑"/>
                  <a:ea typeface="微软雅黑"/>
                </a:rPr>
                <a:t>网口1</a:t>
              </a:r>
            </a:p>
          </p:txBody>
        </p:sp>
      </p:grpSp>
      <p:cxnSp>
        <p:nvCxnSpPr>
          <p:cNvPr id="22573" name="直接箭头连接符 22572"/>
          <p:cNvCxnSpPr/>
          <p:nvPr/>
        </p:nvCxnSpPr>
        <p:spPr>
          <a:xfrm flipV="1">
            <a:off x="907730" y="2587491"/>
            <a:ext cx="617724" cy="1437154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/>
          </a:ln>
        </p:spPr>
      </p:cxnSp>
      <p:cxnSp>
        <p:nvCxnSpPr>
          <p:cNvPr id="22574" name="直接箭头连接符 22573"/>
          <p:cNvCxnSpPr/>
          <p:nvPr/>
        </p:nvCxnSpPr>
        <p:spPr>
          <a:xfrm flipH="1" flipV="1">
            <a:off x="1512847" y="2625311"/>
            <a:ext cx="554691" cy="1411941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/>
          </a:ln>
        </p:spPr>
      </p:cxnSp>
      <p:cxnSp>
        <p:nvCxnSpPr>
          <p:cNvPr id="22575" name="直接箭头连接符 22574"/>
          <p:cNvCxnSpPr/>
          <p:nvPr/>
        </p:nvCxnSpPr>
        <p:spPr>
          <a:xfrm flipH="1" flipV="1">
            <a:off x="1487634" y="2600098"/>
            <a:ext cx="2811276" cy="1449761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/>
          </a:ln>
        </p:spPr>
      </p:cxnSp>
      <p:cxnSp>
        <p:nvCxnSpPr>
          <p:cNvPr id="22576" name="直接箭头连接符 22575"/>
          <p:cNvCxnSpPr/>
          <p:nvPr/>
        </p:nvCxnSpPr>
        <p:spPr>
          <a:xfrm flipH="1" flipV="1">
            <a:off x="1525454" y="2612704"/>
            <a:ext cx="3971084" cy="1437154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/>
          </a:ln>
        </p:spPr>
      </p:cxnSp>
      <p:cxnSp>
        <p:nvCxnSpPr>
          <p:cNvPr id="22577" name="直接箭头连接符 22576"/>
          <p:cNvCxnSpPr/>
          <p:nvPr/>
        </p:nvCxnSpPr>
        <p:spPr>
          <a:xfrm flipV="1">
            <a:off x="895123" y="2600098"/>
            <a:ext cx="4021511" cy="1424548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/>
          </a:ln>
        </p:spPr>
      </p:cxnSp>
      <p:cxnSp>
        <p:nvCxnSpPr>
          <p:cNvPr id="22578" name="直接箭头连接符 22577"/>
          <p:cNvCxnSpPr/>
          <p:nvPr/>
        </p:nvCxnSpPr>
        <p:spPr>
          <a:xfrm flipV="1">
            <a:off x="2067538" y="2625311"/>
            <a:ext cx="2849096" cy="1399334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/>
          </a:ln>
        </p:spPr>
      </p:cxnSp>
      <p:cxnSp>
        <p:nvCxnSpPr>
          <p:cNvPr id="22579" name="直接箭头连接符 22578"/>
          <p:cNvCxnSpPr/>
          <p:nvPr/>
        </p:nvCxnSpPr>
        <p:spPr>
          <a:xfrm flipV="1">
            <a:off x="4286303" y="2612692"/>
            <a:ext cx="617751" cy="1424561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/>
          </a:ln>
        </p:spPr>
      </p:cxnSp>
      <p:cxnSp>
        <p:nvCxnSpPr>
          <p:cNvPr id="22580" name="直接箭头连接符 22579"/>
          <p:cNvCxnSpPr/>
          <p:nvPr/>
        </p:nvCxnSpPr>
        <p:spPr>
          <a:xfrm flipH="1" flipV="1">
            <a:off x="4904028" y="2612704"/>
            <a:ext cx="579904" cy="1411941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/>
          </a:ln>
        </p:spPr>
      </p:cxnSp>
      <p:sp>
        <p:nvSpPr>
          <p:cNvPr id="22581" name="矩形 12"/>
          <p:cNvSpPr>
            <a:spLocks noChangeArrowheads="1"/>
          </p:cNvSpPr>
          <p:nvPr/>
        </p:nvSpPr>
        <p:spPr>
          <a:xfrm>
            <a:off x="87791" y="3028949"/>
            <a:ext cx="1128800" cy="3556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等线"/>
                <a:ea typeface="等线"/>
              </a:defRPr>
            </a:lvl1pPr>
            <a:lvl2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等线"/>
                <a:ea typeface="等线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等线"/>
                <a:ea typeface="等线"/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5pPr>
            <a:lvl6pPr marL="2514600" lvl="5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800" b="1">
                <a:solidFill>
                  <a:srgbClr val="002060"/>
                </a:solidFill>
                <a:latin typeface="微软雅黑"/>
                <a:ea typeface="微软雅黑"/>
              </a:rPr>
              <a:t>Txq0:0</a:t>
            </a:r>
          </a:p>
        </p:txBody>
      </p:sp>
      <p:sp>
        <p:nvSpPr>
          <p:cNvPr id="22582" name="矩形 12"/>
          <p:cNvSpPr>
            <a:spLocks noChangeArrowheads="1"/>
          </p:cNvSpPr>
          <p:nvPr/>
        </p:nvSpPr>
        <p:spPr>
          <a:xfrm>
            <a:off x="3330589" y="2511225"/>
            <a:ext cx="1128800" cy="3556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等线"/>
                <a:ea typeface="等线"/>
              </a:defRPr>
            </a:lvl1pPr>
            <a:lvl2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等线"/>
                <a:ea typeface="等线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等线"/>
                <a:ea typeface="等线"/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5pPr>
            <a:lvl6pPr marL="2514600" lvl="5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800" b="1">
                <a:solidFill>
                  <a:srgbClr val="002060"/>
                </a:solidFill>
                <a:latin typeface="微软雅黑"/>
                <a:ea typeface="微软雅黑"/>
              </a:rPr>
              <a:t>Txq0:1</a:t>
            </a:r>
          </a:p>
        </p:txBody>
      </p:sp>
      <p:sp>
        <p:nvSpPr>
          <p:cNvPr id="22583" name="矩形 12"/>
          <p:cNvSpPr>
            <a:spLocks noChangeArrowheads="1"/>
          </p:cNvSpPr>
          <p:nvPr/>
        </p:nvSpPr>
        <p:spPr>
          <a:xfrm>
            <a:off x="1982440" y="2511225"/>
            <a:ext cx="112880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等线"/>
                <a:ea typeface="等线"/>
              </a:defRPr>
            </a:lvl1pPr>
            <a:lvl2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等线"/>
                <a:ea typeface="等线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等线"/>
                <a:ea typeface="等线"/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5pPr>
            <a:lvl6pPr marL="2514600" lvl="5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800" b="1" dirty="0">
                <a:solidFill>
                  <a:srgbClr val="002060"/>
                </a:solidFill>
                <a:latin typeface="微软雅黑"/>
                <a:ea typeface="微软雅黑"/>
              </a:rPr>
              <a:t>Txq59:0</a:t>
            </a:r>
          </a:p>
        </p:txBody>
      </p:sp>
      <p:sp>
        <p:nvSpPr>
          <p:cNvPr id="22584" name="矩形 12"/>
          <p:cNvSpPr>
            <a:spLocks noChangeArrowheads="1"/>
          </p:cNvSpPr>
          <p:nvPr/>
        </p:nvSpPr>
        <p:spPr>
          <a:xfrm>
            <a:off x="5193980" y="3028949"/>
            <a:ext cx="112880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等线"/>
                <a:ea typeface="等线"/>
              </a:defRPr>
            </a:lvl1pPr>
            <a:lvl2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等线"/>
                <a:ea typeface="等线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等线"/>
                <a:ea typeface="等线"/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5pPr>
            <a:lvl6pPr marL="2514600" lvl="5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800" b="1" dirty="0">
                <a:solidFill>
                  <a:srgbClr val="002060"/>
                </a:solidFill>
                <a:latin typeface="微软雅黑"/>
                <a:ea typeface="微软雅黑"/>
              </a:rPr>
              <a:t>Txq59:1</a:t>
            </a:r>
          </a:p>
        </p:txBody>
      </p:sp>
      <p:sp>
        <p:nvSpPr>
          <p:cNvPr id="22585" name="箭头: 上 22584"/>
          <p:cNvSpPr/>
          <p:nvPr/>
        </p:nvSpPr>
        <p:spPr>
          <a:xfrm>
            <a:off x="1330051" y="6092131"/>
            <a:ext cx="365592" cy="289952"/>
          </a:xfrm>
          <a:prstGeom prst="upArrow">
            <a:avLst/>
          </a:prstGeom>
          <a:solidFill>
            <a:srgbClr val="002060"/>
          </a:solidFill>
          <a:ln w="0">
            <a:prstDash val="solid"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586" name="矩形 12"/>
          <p:cNvSpPr>
            <a:spLocks noChangeArrowheads="1"/>
          </p:cNvSpPr>
          <p:nvPr/>
        </p:nvSpPr>
        <p:spPr>
          <a:xfrm>
            <a:off x="856930" y="6380816"/>
            <a:ext cx="1330506" cy="3556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等线"/>
                <a:ea typeface="等线"/>
              </a:defRPr>
            </a:lvl1pPr>
            <a:lvl2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等线"/>
                <a:ea typeface="等线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等线"/>
                <a:ea typeface="等线"/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5pPr>
            <a:lvl6pPr marL="2514600" lvl="5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800" b="1">
                <a:solidFill>
                  <a:srgbClr val="002060"/>
                </a:solidFill>
                <a:latin typeface="微软雅黑"/>
                <a:ea typeface="微软雅黑"/>
              </a:rPr>
              <a:t>数据包接收</a:t>
            </a:r>
          </a:p>
        </p:txBody>
      </p:sp>
      <p:sp>
        <p:nvSpPr>
          <p:cNvPr id="22587" name="箭头: 上 22586"/>
          <p:cNvSpPr/>
          <p:nvPr/>
        </p:nvSpPr>
        <p:spPr>
          <a:xfrm>
            <a:off x="4772032" y="6092131"/>
            <a:ext cx="365592" cy="289952"/>
          </a:xfrm>
          <a:prstGeom prst="upArrow">
            <a:avLst/>
          </a:prstGeom>
          <a:solidFill>
            <a:srgbClr val="002060"/>
          </a:solidFill>
          <a:ln w="0">
            <a:prstDash val="solid"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588" name="矩形 12"/>
          <p:cNvSpPr>
            <a:spLocks noChangeArrowheads="1"/>
          </p:cNvSpPr>
          <p:nvPr/>
        </p:nvSpPr>
        <p:spPr>
          <a:xfrm>
            <a:off x="4298910" y="6380816"/>
            <a:ext cx="1330506" cy="3556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等线"/>
                <a:ea typeface="等线"/>
              </a:defRPr>
            </a:lvl1pPr>
            <a:lvl2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等线"/>
                <a:ea typeface="等线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等线"/>
                <a:ea typeface="等线"/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5pPr>
            <a:lvl6pPr marL="2514600" lvl="5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800" b="1">
                <a:solidFill>
                  <a:srgbClr val="002060"/>
                </a:solidFill>
                <a:latin typeface="微软雅黑"/>
                <a:ea typeface="微软雅黑"/>
              </a:rPr>
              <a:t>数据包接收</a:t>
            </a:r>
          </a:p>
        </p:txBody>
      </p:sp>
      <p:sp>
        <p:nvSpPr>
          <p:cNvPr id="22589" name="箭头: 上 22588"/>
          <p:cNvSpPr/>
          <p:nvPr/>
        </p:nvSpPr>
        <p:spPr>
          <a:xfrm>
            <a:off x="1368245" y="1800546"/>
            <a:ext cx="365592" cy="289952"/>
          </a:xfrm>
          <a:prstGeom prst="upArrow">
            <a:avLst/>
          </a:prstGeom>
          <a:solidFill>
            <a:srgbClr val="002060"/>
          </a:solidFill>
          <a:ln w="0">
            <a:prstDash val="solid"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590" name="矩形 12"/>
          <p:cNvSpPr>
            <a:spLocks noChangeArrowheads="1"/>
          </p:cNvSpPr>
          <p:nvPr/>
        </p:nvSpPr>
        <p:spPr>
          <a:xfrm>
            <a:off x="882330" y="1393625"/>
            <a:ext cx="1330506" cy="3556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等线"/>
                <a:ea typeface="等线"/>
              </a:defRPr>
            </a:lvl1pPr>
            <a:lvl2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等线"/>
                <a:ea typeface="等线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等线"/>
                <a:ea typeface="等线"/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5pPr>
            <a:lvl6pPr marL="2514600" lvl="5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800" b="1">
                <a:solidFill>
                  <a:srgbClr val="002060"/>
                </a:solidFill>
                <a:latin typeface="微软雅黑"/>
                <a:ea typeface="微软雅黑"/>
              </a:rPr>
              <a:t>数据包转发</a:t>
            </a:r>
          </a:p>
        </p:txBody>
      </p:sp>
      <p:sp>
        <p:nvSpPr>
          <p:cNvPr id="22591" name="箭头: 上 22590"/>
          <p:cNvSpPr/>
          <p:nvPr/>
        </p:nvSpPr>
        <p:spPr>
          <a:xfrm>
            <a:off x="4750116" y="1800546"/>
            <a:ext cx="365592" cy="289952"/>
          </a:xfrm>
          <a:prstGeom prst="upArrow">
            <a:avLst/>
          </a:prstGeom>
          <a:solidFill>
            <a:srgbClr val="002060"/>
          </a:solidFill>
          <a:ln w="0">
            <a:prstDash val="solid"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592" name="矩形 12"/>
          <p:cNvSpPr>
            <a:spLocks noChangeArrowheads="1"/>
          </p:cNvSpPr>
          <p:nvPr/>
        </p:nvSpPr>
        <p:spPr>
          <a:xfrm>
            <a:off x="4238800" y="1393625"/>
            <a:ext cx="1330506" cy="3556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等线"/>
                <a:ea typeface="等线"/>
              </a:defRPr>
            </a:lvl1pPr>
            <a:lvl2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等线"/>
                <a:ea typeface="等线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等线"/>
                <a:ea typeface="等线"/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5pPr>
            <a:lvl6pPr marL="2514600" lvl="5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800" b="1">
                <a:solidFill>
                  <a:srgbClr val="002060"/>
                </a:solidFill>
                <a:latin typeface="微软雅黑"/>
                <a:ea typeface="微软雅黑"/>
              </a:rPr>
              <a:t>数据包转发</a:t>
            </a:r>
          </a:p>
        </p:txBody>
      </p:sp>
      <p:sp>
        <p:nvSpPr>
          <p:cNvPr id="22593" name="文本框 22592"/>
          <p:cNvSpPr txBox="1"/>
          <p:nvPr/>
        </p:nvSpPr>
        <p:spPr>
          <a:xfrm>
            <a:off x="6551514" y="1051140"/>
            <a:ext cx="5364128" cy="1015663"/>
          </a:xfrm>
          <a:prstGeom prst="rect">
            <a:avLst/>
          </a:prstGeom>
          <a:ln w="12700">
            <a:prstDash val="solid"/>
          </a:ln>
        </p:spPr>
        <p:txBody>
          <a:bodyPr wrap="square">
            <a:spAutoFit/>
          </a:bodyPr>
          <a:lstStyle/>
          <a:p>
            <a:r>
              <a:rPr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最大处理线程数：Tset（通过配置文件设定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</a:p>
          <a:p>
            <a:r>
              <a:rPr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系统实际核心数：Tsystem（支持超线程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</a:p>
          <a:p>
            <a:r>
              <a:rPr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网口数目：P</a:t>
            </a: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594" name="文本框 22593"/>
          <p:cNvSpPr txBox="1"/>
          <p:nvPr/>
        </p:nvSpPr>
        <p:spPr>
          <a:xfrm>
            <a:off x="6551514" y="4125420"/>
            <a:ext cx="5364128" cy="2246769"/>
          </a:xfrm>
          <a:prstGeom prst="rect">
            <a:avLst/>
          </a:prstGeom>
          <a:ln w="12700">
            <a:prstDash val="solid"/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测试设备有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64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个内核，除去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个管理线程，剩余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60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个处理线程。</a:t>
            </a:r>
            <a:r>
              <a:rPr 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两张网卡各自创建3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个接收队列，处理线程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与接收队列一一对应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r>
              <a:rPr 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两张网卡各自创建6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个发送队列，每个处理线程维护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每</a:t>
            </a:r>
            <a:r>
              <a:rPr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张网卡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1个发送队列，获得向两张网卡转发数据包的能力。</a:t>
            </a:r>
          </a:p>
        </p:txBody>
      </p:sp>
      <p:sp>
        <p:nvSpPr>
          <p:cNvPr id="22595" name="文本框 22594"/>
          <p:cNvSpPr txBox="1"/>
          <p:nvPr/>
        </p:nvSpPr>
        <p:spPr>
          <a:xfrm>
            <a:off x="6551514" y="2424344"/>
            <a:ext cx="5544588" cy="1323439"/>
          </a:xfrm>
          <a:prstGeom prst="rect">
            <a:avLst/>
          </a:prstGeom>
          <a:ln w="12700">
            <a:prstDash val="solid"/>
          </a:ln>
        </p:spPr>
        <p:txBody>
          <a:bodyPr wrap="square">
            <a:spAutoFit/>
          </a:bodyPr>
          <a:lstStyle/>
          <a:p>
            <a:r>
              <a:rPr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每个网卡的接收队列：MIN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(Tset,Tsystem-4)/P</a:t>
            </a:r>
          </a:p>
          <a:p>
            <a:r>
              <a:rPr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每个网卡的发送队列：MIN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(Tset,Tsystem-4)/P*P</a:t>
            </a:r>
          </a:p>
          <a:p>
            <a:r>
              <a:rPr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实际运行处理线程数：MIN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(Tset,Tsystem-4)/P*P</a:t>
            </a:r>
          </a:p>
          <a:p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Suricata管理线程数：4</a:t>
            </a:r>
          </a:p>
        </p:txBody>
      </p:sp>
      <p:sp>
        <p:nvSpPr>
          <p:cNvPr id="22596" name="箭头: 上 22595"/>
          <p:cNvSpPr/>
          <p:nvPr/>
        </p:nvSpPr>
        <p:spPr>
          <a:xfrm rot="10800000">
            <a:off x="8014376" y="2079033"/>
            <a:ext cx="365592" cy="289952"/>
          </a:xfrm>
          <a:prstGeom prst="upArrow">
            <a:avLst/>
          </a:prstGeom>
          <a:solidFill>
            <a:srgbClr val="002060"/>
          </a:solidFill>
          <a:ln w="0">
            <a:prstDash val="solid"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597" name="矩形 12"/>
          <p:cNvSpPr>
            <a:spLocks noChangeArrowheads="1"/>
          </p:cNvSpPr>
          <p:nvPr/>
        </p:nvSpPr>
        <p:spPr>
          <a:xfrm>
            <a:off x="8561116" y="2013385"/>
            <a:ext cx="2313822" cy="3556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等线"/>
                <a:ea typeface="等线"/>
              </a:defRPr>
            </a:lvl1pPr>
            <a:lvl2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等线"/>
                <a:ea typeface="等线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等线"/>
                <a:ea typeface="等线"/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5pPr>
            <a:lvl6pPr marL="2514600" lvl="5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800" b="1">
                <a:solidFill>
                  <a:srgbClr val="002060"/>
                </a:solidFill>
                <a:latin typeface="微软雅黑"/>
                <a:ea typeface="微软雅黑"/>
              </a:rPr>
              <a:t>自动计算并完成分配</a:t>
            </a:r>
          </a:p>
        </p:txBody>
      </p:sp>
      <p:sp>
        <p:nvSpPr>
          <p:cNvPr id="22598" name="箭头: 上 22597"/>
          <p:cNvSpPr/>
          <p:nvPr/>
        </p:nvSpPr>
        <p:spPr>
          <a:xfrm rot="10800000">
            <a:off x="8014376" y="3778671"/>
            <a:ext cx="365592" cy="289952"/>
          </a:xfrm>
          <a:prstGeom prst="upArrow">
            <a:avLst/>
          </a:prstGeom>
          <a:solidFill>
            <a:srgbClr val="002060"/>
          </a:solidFill>
          <a:ln w="0">
            <a:prstDash val="solid"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599" name="矩形 12"/>
          <p:cNvSpPr>
            <a:spLocks noChangeArrowheads="1"/>
          </p:cNvSpPr>
          <p:nvPr/>
        </p:nvSpPr>
        <p:spPr>
          <a:xfrm>
            <a:off x="8561116" y="3713023"/>
            <a:ext cx="2313822" cy="3556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等线"/>
                <a:ea typeface="等线"/>
              </a:defRPr>
            </a:lvl1pPr>
            <a:lvl2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等线"/>
                <a:ea typeface="等线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等线"/>
                <a:ea typeface="等线"/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5pPr>
            <a:lvl6pPr marL="2514600" lvl="5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800" b="1" dirty="0" err="1">
                <a:solidFill>
                  <a:srgbClr val="002060"/>
                </a:solidFill>
                <a:latin typeface="微软雅黑"/>
                <a:ea typeface="微软雅黑"/>
              </a:rPr>
              <a:t>实际表现</a:t>
            </a:r>
            <a:endParaRPr lang="en-US" sz="1800" b="1" dirty="0">
              <a:solidFill>
                <a:srgbClr val="002060"/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4" name="矩形 42"/>
          <p:cNvSpPr>
            <a:spLocks noChangeArrowheads="1"/>
          </p:cNvSpPr>
          <p:nvPr/>
        </p:nvSpPr>
        <p:spPr>
          <a:xfrm>
            <a:off x="333375" y="73025"/>
            <a:ext cx="7039106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742950" lvl="1" indent="-285750" algn="l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1143000" lvl="2" indent="-228600" algn="l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600200" lvl="3" indent="-228600" algn="l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2057400" lvl="4" indent="-228600" algn="l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b="1">
                <a:solidFill>
                  <a:srgbClr val="002060"/>
                </a:solidFill>
                <a:latin typeface="微软雅黑"/>
                <a:ea typeface="微软雅黑"/>
              </a:rPr>
              <a:t>三、核心技术</a:t>
            </a:r>
            <a:r>
              <a:rPr lang="en-US" b="1">
                <a:solidFill>
                  <a:srgbClr val="002060"/>
                </a:solidFill>
                <a:latin typeface="微软雅黑"/>
                <a:ea typeface="微软雅黑"/>
              </a:rPr>
              <a:t>——</a:t>
            </a:r>
            <a:r>
              <a:rPr lang="zh-CN" b="1">
                <a:solidFill>
                  <a:srgbClr val="002060"/>
                </a:solidFill>
                <a:latin typeface="微软雅黑"/>
                <a:ea typeface="微软雅黑"/>
              </a:rPr>
              <a:t>基于</a:t>
            </a:r>
            <a:r>
              <a:rPr lang="en-US" b="1">
                <a:solidFill>
                  <a:srgbClr val="002060"/>
                </a:solidFill>
                <a:latin typeface="微软雅黑"/>
                <a:ea typeface="微软雅黑"/>
              </a:rPr>
              <a:t>DPDK</a:t>
            </a:r>
            <a:r>
              <a:rPr lang="zh-CN" b="1">
                <a:solidFill>
                  <a:srgbClr val="002060"/>
                </a:solidFill>
                <a:latin typeface="微软雅黑"/>
                <a:ea typeface="微软雅黑"/>
              </a:rPr>
              <a:t>的收发包模块</a:t>
            </a:r>
          </a:p>
        </p:txBody>
      </p:sp>
      <p:grpSp>
        <p:nvGrpSpPr>
          <p:cNvPr id="22535" name="组合 4"/>
          <p:cNvGrpSpPr/>
          <p:nvPr/>
        </p:nvGrpSpPr>
        <p:grpSpPr>
          <a:xfrm>
            <a:off x="179388" y="812800"/>
            <a:ext cx="5848350" cy="515938"/>
            <a:chOff x="180042" y="928625"/>
            <a:chExt cx="5847725" cy="515546"/>
          </a:xfrm>
        </p:grpSpPr>
        <p:grpSp>
          <p:nvGrpSpPr>
            <p:cNvPr id="22536" name="组合 5"/>
            <p:cNvGrpSpPr/>
            <p:nvPr/>
          </p:nvGrpSpPr>
          <p:grpSpPr>
            <a:xfrm>
              <a:off x="180042" y="928625"/>
              <a:ext cx="5847725" cy="515546"/>
              <a:chOff x="2235016" y="7042507"/>
              <a:chExt cx="5847725" cy="515546"/>
            </a:xfrm>
          </p:grpSpPr>
          <p:sp>
            <p:nvSpPr>
              <p:cNvPr id="22537" name="平行四边形 6"/>
              <p:cNvSpPr/>
              <p:nvPr/>
            </p:nvSpPr>
            <p:spPr>
              <a:xfrm>
                <a:off x="2258825" y="7042507"/>
                <a:ext cx="401595" cy="195115"/>
              </a:xfrm>
              <a:prstGeom prst="parallelogram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 defTabSz="457200">
                  <a:spcBef>
                    <a:spcPts val="0"/>
                  </a:spcBef>
                  <a:spcAft>
                    <a:spcPts val="0"/>
                  </a:spcAft>
                </a:pPr>
                <a:endParaRPr lang="zh-CN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2538" name="平行四边形 7"/>
              <p:cNvSpPr/>
              <p:nvPr/>
            </p:nvSpPr>
            <p:spPr>
              <a:xfrm>
                <a:off x="2235016" y="7096441"/>
                <a:ext cx="5847725" cy="461612"/>
              </a:xfrm>
              <a:prstGeom prst="parallelogram">
                <a:avLst/>
              </a:prstGeom>
              <a:gradFill flip="none" rotWithShape="1">
                <a:gsLst>
                  <a:gs pos="69000">
                    <a:srgbClr val="1A5CC0">
                      <a:alpha val="51000"/>
                    </a:srgbClr>
                  </a:gs>
                  <a:gs pos="100000">
                    <a:srgbClr val="1A5CC0">
                      <a:alpha val="0"/>
                    </a:srgbClr>
                  </a:gs>
                  <a:gs pos="0">
                    <a:srgbClr val="1A5CC0"/>
                  </a:gs>
                </a:gsLst>
                <a:lin ang="0" scaled="1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  <p:sp>
          <p:nvSpPr>
            <p:cNvPr id="22539" name="矩形 5"/>
            <p:cNvSpPr/>
            <p:nvPr/>
          </p:nvSpPr>
          <p:spPr>
            <a:xfrm>
              <a:off x="400680" y="1001594"/>
              <a:ext cx="2492724" cy="399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solidFill>
                    <a:srgbClr val="FFFFFF"/>
                  </a:solidFill>
                  <a:latin typeface="微软雅黑"/>
                  <a:ea typeface="微软雅黑"/>
                </a:rPr>
                <a:t>串联</a:t>
              </a:r>
              <a:r>
                <a:rPr lang="zh-CN" sz="2000" b="1" dirty="0">
                  <a:solidFill>
                    <a:srgbClr val="FFFFFF"/>
                  </a:solidFill>
                  <a:latin typeface="微软雅黑"/>
                  <a:ea typeface="微软雅黑"/>
                </a:rPr>
                <a:t>模式与网关模式</a:t>
              </a:r>
            </a:p>
          </p:txBody>
        </p:sp>
      </p:grpSp>
      <p:grpSp>
        <p:nvGrpSpPr>
          <p:cNvPr id="22540" name="组合 3"/>
          <p:cNvGrpSpPr/>
          <p:nvPr/>
        </p:nvGrpSpPr>
        <p:grpSpPr>
          <a:xfrm>
            <a:off x="639326" y="3814421"/>
            <a:ext cx="2332474" cy="468312"/>
            <a:chOff x="349108" y="4285927"/>
            <a:chExt cx="1581366" cy="468331"/>
          </a:xfrm>
        </p:grpSpPr>
        <p:sp>
          <p:nvSpPr>
            <p:cNvPr id="22541" name="矩形: 圆角 30"/>
            <p:cNvSpPr/>
            <p:nvPr/>
          </p:nvSpPr>
          <p:spPr>
            <a:xfrm>
              <a:off x="349108" y="4285927"/>
              <a:ext cx="1581365" cy="468331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22542" name="矩形 12"/>
            <p:cNvSpPr>
              <a:spLocks noChangeArrowheads="1"/>
            </p:cNvSpPr>
            <p:nvPr/>
          </p:nvSpPr>
          <p:spPr>
            <a:xfrm>
              <a:off x="349109" y="4335426"/>
              <a:ext cx="1581365" cy="355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sz="1800" b="1" dirty="0" err="1">
                  <a:solidFill>
                    <a:srgbClr val="002060"/>
                  </a:solidFill>
                  <a:latin typeface="微软雅黑"/>
                  <a:ea typeface="微软雅黑"/>
                </a:rPr>
                <a:t>读取预定的转发网口</a:t>
              </a:r>
              <a:endParaRPr lang="en-US" sz="1800" b="1" dirty="0">
                <a:solidFill>
                  <a:srgbClr val="002060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22543" name="组合 3"/>
          <p:cNvGrpSpPr/>
          <p:nvPr/>
        </p:nvGrpSpPr>
        <p:grpSpPr>
          <a:xfrm>
            <a:off x="765393" y="2769508"/>
            <a:ext cx="1986051" cy="468312"/>
            <a:chOff x="349108" y="4285927"/>
            <a:chExt cx="1581366" cy="468331"/>
          </a:xfrm>
        </p:grpSpPr>
        <p:sp>
          <p:nvSpPr>
            <p:cNvPr id="22544" name="矩形: 圆角 30"/>
            <p:cNvSpPr/>
            <p:nvPr/>
          </p:nvSpPr>
          <p:spPr>
            <a:xfrm>
              <a:off x="349108" y="4285927"/>
              <a:ext cx="1581365" cy="468331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22545" name="矩形 12"/>
            <p:cNvSpPr>
              <a:spLocks noChangeArrowheads="1"/>
            </p:cNvSpPr>
            <p:nvPr/>
          </p:nvSpPr>
          <p:spPr>
            <a:xfrm>
              <a:off x="349109" y="4335426"/>
              <a:ext cx="1581365" cy="355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sz="1800" b="1">
                  <a:solidFill>
                    <a:srgbClr val="002060"/>
                  </a:solidFill>
                  <a:latin typeface="微软雅黑"/>
                  <a:ea typeface="微软雅黑"/>
                </a:rPr>
                <a:t>获取数据包</a:t>
              </a:r>
            </a:p>
          </p:txBody>
        </p:sp>
      </p:grpSp>
      <p:grpSp>
        <p:nvGrpSpPr>
          <p:cNvPr id="22546" name="组合 3"/>
          <p:cNvGrpSpPr/>
          <p:nvPr/>
        </p:nvGrpSpPr>
        <p:grpSpPr>
          <a:xfrm>
            <a:off x="1866877" y="1697764"/>
            <a:ext cx="1986051" cy="468312"/>
            <a:chOff x="349108" y="4285927"/>
            <a:chExt cx="1581366" cy="468331"/>
          </a:xfrm>
        </p:grpSpPr>
        <p:sp>
          <p:nvSpPr>
            <p:cNvPr id="22547" name="矩形: 圆角 30"/>
            <p:cNvSpPr/>
            <p:nvPr/>
          </p:nvSpPr>
          <p:spPr>
            <a:xfrm>
              <a:off x="349108" y="4285927"/>
              <a:ext cx="1581365" cy="468331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b="1">
                <a:solidFill>
                  <a:srgbClr val="FFFFFF"/>
                </a:solidFill>
              </a:endParaRPr>
            </a:p>
          </p:txBody>
        </p:sp>
        <p:sp>
          <p:nvSpPr>
            <p:cNvPr id="22548" name="矩形 12"/>
            <p:cNvSpPr>
              <a:spLocks noChangeArrowheads="1"/>
            </p:cNvSpPr>
            <p:nvPr/>
          </p:nvSpPr>
          <p:spPr>
            <a:xfrm>
              <a:off x="349109" y="4335426"/>
              <a:ext cx="1581365" cy="3693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solidFill>
                    <a:srgbClr val="002060"/>
                  </a:solidFill>
                  <a:latin typeface="微软雅黑"/>
                  <a:ea typeface="微软雅黑"/>
                </a:rPr>
                <a:t>串联</a:t>
              </a:r>
              <a:r>
                <a:rPr lang="en-US" sz="1800" b="1" dirty="0" err="1">
                  <a:solidFill>
                    <a:srgbClr val="002060"/>
                  </a:solidFill>
                  <a:latin typeface="微软雅黑"/>
                  <a:ea typeface="微软雅黑"/>
                </a:rPr>
                <a:t>模式</a:t>
              </a:r>
              <a:endParaRPr lang="en-US" sz="1800" b="1" dirty="0">
                <a:solidFill>
                  <a:srgbClr val="002060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22549" name="组合 3"/>
          <p:cNvGrpSpPr/>
          <p:nvPr/>
        </p:nvGrpSpPr>
        <p:grpSpPr>
          <a:xfrm>
            <a:off x="765393" y="5036064"/>
            <a:ext cx="1986051" cy="468312"/>
            <a:chOff x="349108" y="4285927"/>
            <a:chExt cx="1581366" cy="468331"/>
          </a:xfrm>
        </p:grpSpPr>
        <p:sp>
          <p:nvSpPr>
            <p:cNvPr id="22550" name="矩形: 圆角 30"/>
            <p:cNvSpPr/>
            <p:nvPr/>
          </p:nvSpPr>
          <p:spPr>
            <a:xfrm>
              <a:off x="349108" y="4285927"/>
              <a:ext cx="1581365" cy="468331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22551" name="矩形 12"/>
            <p:cNvSpPr>
              <a:spLocks noChangeArrowheads="1"/>
            </p:cNvSpPr>
            <p:nvPr/>
          </p:nvSpPr>
          <p:spPr>
            <a:xfrm>
              <a:off x="349109" y="4335426"/>
              <a:ext cx="1581365" cy="355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sz="1800" b="1">
                  <a:solidFill>
                    <a:srgbClr val="002060"/>
                  </a:solidFill>
                  <a:latin typeface="微软雅黑"/>
                  <a:ea typeface="微软雅黑"/>
                </a:rPr>
                <a:t>转发数据包</a:t>
              </a:r>
            </a:p>
          </p:txBody>
        </p:sp>
      </p:grpSp>
      <p:grpSp>
        <p:nvGrpSpPr>
          <p:cNvPr id="22552" name="组合 3"/>
          <p:cNvGrpSpPr/>
          <p:nvPr/>
        </p:nvGrpSpPr>
        <p:grpSpPr>
          <a:xfrm>
            <a:off x="7946007" y="3845865"/>
            <a:ext cx="3637518" cy="468312"/>
            <a:chOff x="349108" y="4285927"/>
            <a:chExt cx="1581366" cy="468331"/>
          </a:xfrm>
        </p:grpSpPr>
        <p:sp>
          <p:nvSpPr>
            <p:cNvPr id="22553" name="矩形: 圆角 30"/>
            <p:cNvSpPr/>
            <p:nvPr/>
          </p:nvSpPr>
          <p:spPr>
            <a:xfrm>
              <a:off x="349108" y="4285927"/>
              <a:ext cx="1581365" cy="468331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22554" name="矩形 12"/>
            <p:cNvSpPr>
              <a:spLocks noChangeArrowheads="1"/>
            </p:cNvSpPr>
            <p:nvPr/>
          </p:nvSpPr>
          <p:spPr>
            <a:xfrm>
              <a:off x="349109" y="4335426"/>
              <a:ext cx="1581365" cy="355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sz="1800" b="1" dirty="0" err="1">
                  <a:solidFill>
                    <a:srgbClr val="002060"/>
                  </a:solidFill>
                  <a:latin typeface="微软雅黑"/>
                  <a:ea typeface="微软雅黑"/>
                </a:rPr>
                <a:t>根据目标IP和路由表计算转发端口</a:t>
              </a:r>
              <a:endParaRPr lang="en-US" sz="1800" b="1" dirty="0">
                <a:solidFill>
                  <a:srgbClr val="002060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22555" name="组合 3"/>
          <p:cNvGrpSpPr/>
          <p:nvPr/>
        </p:nvGrpSpPr>
        <p:grpSpPr>
          <a:xfrm>
            <a:off x="8776932" y="2769508"/>
            <a:ext cx="1986051" cy="468312"/>
            <a:chOff x="349108" y="4285927"/>
            <a:chExt cx="1581366" cy="468331"/>
          </a:xfrm>
        </p:grpSpPr>
        <p:sp>
          <p:nvSpPr>
            <p:cNvPr id="22556" name="矩形: 圆角 30"/>
            <p:cNvSpPr/>
            <p:nvPr/>
          </p:nvSpPr>
          <p:spPr>
            <a:xfrm>
              <a:off x="349108" y="4285927"/>
              <a:ext cx="1581365" cy="468331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22557" name="矩形 12"/>
            <p:cNvSpPr>
              <a:spLocks noChangeArrowheads="1"/>
            </p:cNvSpPr>
            <p:nvPr/>
          </p:nvSpPr>
          <p:spPr>
            <a:xfrm>
              <a:off x="349109" y="4335426"/>
              <a:ext cx="1581365" cy="355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sz="1800" b="1">
                  <a:solidFill>
                    <a:srgbClr val="002060"/>
                  </a:solidFill>
                  <a:latin typeface="微软雅黑"/>
                  <a:ea typeface="微软雅黑"/>
                </a:rPr>
                <a:t>获取数据包</a:t>
              </a:r>
            </a:p>
          </p:txBody>
        </p:sp>
      </p:grpSp>
      <p:grpSp>
        <p:nvGrpSpPr>
          <p:cNvPr id="22558" name="组合 3"/>
          <p:cNvGrpSpPr/>
          <p:nvPr/>
        </p:nvGrpSpPr>
        <p:grpSpPr>
          <a:xfrm>
            <a:off x="7372481" y="1697764"/>
            <a:ext cx="1986051" cy="468312"/>
            <a:chOff x="349108" y="4285927"/>
            <a:chExt cx="1581366" cy="468331"/>
          </a:xfrm>
        </p:grpSpPr>
        <p:sp>
          <p:nvSpPr>
            <p:cNvPr id="22559" name="矩形: 圆角 30"/>
            <p:cNvSpPr/>
            <p:nvPr/>
          </p:nvSpPr>
          <p:spPr>
            <a:xfrm>
              <a:off x="349108" y="4285927"/>
              <a:ext cx="1581365" cy="468331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b="1">
                <a:solidFill>
                  <a:srgbClr val="FFFFFF"/>
                </a:solidFill>
              </a:endParaRPr>
            </a:p>
          </p:txBody>
        </p:sp>
        <p:sp>
          <p:nvSpPr>
            <p:cNvPr id="22560" name="矩形 12"/>
            <p:cNvSpPr>
              <a:spLocks noChangeArrowheads="1"/>
            </p:cNvSpPr>
            <p:nvPr/>
          </p:nvSpPr>
          <p:spPr>
            <a:xfrm>
              <a:off x="349109" y="4335426"/>
              <a:ext cx="1581365" cy="3693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sz="1800" b="1" dirty="0" err="1">
                  <a:solidFill>
                    <a:srgbClr val="002060"/>
                  </a:solidFill>
                  <a:latin typeface="微软雅黑"/>
                  <a:ea typeface="微软雅黑"/>
                </a:rPr>
                <a:t>网关模式</a:t>
              </a:r>
              <a:endParaRPr lang="en-US" sz="1800" b="1" dirty="0">
                <a:solidFill>
                  <a:srgbClr val="002060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22564" name="组合 3"/>
          <p:cNvGrpSpPr/>
          <p:nvPr/>
        </p:nvGrpSpPr>
        <p:grpSpPr>
          <a:xfrm>
            <a:off x="8776932" y="4986568"/>
            <a:ext cx="1986051" cy="468312"/>
            <a:chOff x="349108" y="4285927"/>
            <a:chExt cx="1581366" cy="468331"/>
          </a:xfrm>
        </p:grpSpPr>
        <p:sp>
          <p:nvSpPr>
            <p:cNvPr id="22565" name="矩形: 圆角 30"/>
            <p:cNvSpPr/>
            <p:nvPr/>
          </p:nvSpPr>
          <p:spPr>
            <a:xfrm>
              <a:off x="349108" y="4285927"/>
              <a:ext cx="1581365" cy="468331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22566" name="矩形 12"/>
            <p:cNvSpPr>
              <a:spLocks noChangeArrowheads="1"/>
            </p:cNvSpPr>
            <p:nvPr/>
          </p:nvSpPr>
          <p:spPr>
            <a:xfrm>
              <a:off x="349109" y="4335426"/>
              <a:ext cx="1581365" cy="355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sz="1800" b="1">
                  <a:solidFill>
                    <a:srgbClr val="002060"/>
                  </a:solidFill>
                  <a:latin typeface="微软雅黑"/>
                  <a:ea typeface="微软雅黑"/>
                </a:rPr>
                <a:t>转发数据包</a:t>
              </a:r>
            </a:p>
          </p:txBody>
        </p:sp>
      </p:grpSp>
      <p:cxnSp>
        <p:nvCxnSpPr>
          <p:cNvPr id="22567" name="直接箭头连接符 22566"/>
          <p:cNvCxnSpPr/>
          <p:nvPr/>
        </p:nvCxnSpPr>
        <p:spPr>
          <a:xfrm>
            <a:off x="1701946" y="3214740"/>
            <a:ext cx="12607" cy="630457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 type="triangle"/>
          </a:ln>
        </p:spPr>
      </p:cxnSp>
      <p:cxnSp>
        <p:nvCxnSpPr>
          <p:cNvPr id="22568" name="直接箭头连接符 22567"/>
          <p:cNvCxnSpPr/>
          <p:nvPr/>
        </p:nvCxnSpPr>
        <p:spPr>
          <a:xfrm>
            <a:off x="1701946" y="4286303"/>
            <a:ext cx="12607" cy="794217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 type="triangle"/>
          </a:ln>
        </p:spPr>
      </p:cxnSp>
      <p:cxnSp>
        <p:nvCxnSpPr>
          <p:cNvPr id="22569" name="直接箭头连接符 22568"/>
          <p:cNvCxnSpPr>
            <a:cxnSpLocks/>
            <a:endCxn id="22553" idx="0"/>
          </p:cNvCxnSpPr>
          <p:nvPr/>
        </p:nvCxnSpPr>
        <p:spPr>
          <a:xfrm>
            <a:off x="9752159" y="3239954"/>
            <a:ext cx="12606" cy="605911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 type="triangle"/>
          </a:ln>
        </p:spPr>
      </p:cxnSp>
      <p:cxnSp>
        <p:nvCxnSpPr>
          <p:cNvPr id="22571" name="直接箭头连接符 22570"/>
          <p:cNvCxnSpPr>
            <a:cxnSpLocks/>
            <a:stCxn id="22554" idx="2"/>
          </p:cNvCxnSpPr>
          <p:nvPr/>
        </p:nvCxnSpPr>
        <p:spPr>
          <a:xfrm>
            <a:off x="9764767" y="4250962"/>
            <a:ext cx="12606" cy="741312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 type="triangle"/>
          </a:ln>
        </p:spPr>
      </p:cxnSp>
      <p:grpSp>
        <p:nvGrpSpPr>
          <p:cNvPr id="22572" name="组合 3"/>
          <p:cNvGrpSpPr/>
          <p:nvPr/>
        </p:nvGrpSpPr>
        <p:grpSpPr>
          <a:xfrm>
            <a:off x="3727095" y="2746428"/>
            <a:ext cx="485864" cy="468312"/>
            <a:chOff x="349108" y="4285927"/>
            <a:chExt cx="1581366" cy="468331"/>
          </a:xfrm>
        </p:grpSpPr>
        <p:sp>
          <p:nvSpPr>
            <p:cNvPr id="22573" name="矩形: 圆角 30"/>
            <p:cNvSpPr/>
            <p:nvPr/>
          </p:nvSpPr>
          <p:spPr>
            <a:xfrm>
              <a:off x="349108" y="4285927"/>
              <a:ext cx="1581365" cy="468331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b="1">
                <a:solidFill>
                  <a:srgbClr val="FFFFFF"/>
                </a:solidFill>
              </a:endParaRPr>
            </a:p>
          </p:txBody>
        </p:sp>
        <p:sp>
          <p:nvSpPr>
            <p:cNvPr id="22574" name="矩形 12"/>
            <p:cNvSpPr>
              <a:spLocks noChangeArrowheads="1"/>
            </p:cNvSpPr>
            <p:nvPr/>
          </p:nvSpPr>
          <p:spPr>
            <a:xfrm>
              <a:off x="349109" y="4335426"/>
              <a:ext cx="1581365" cy="355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sz="1800" b="1">
                  <a:solidFill>
                    <a:srgbClr val="002060"/>
                  </a:solidFill>
                  <a:latin typeface="微软雅黑"/>
                  <a:ea typeface="微软雅黑"/>
                </a:rPr>
                <a:t>A</a:t>
              </a:r>
            </a:p>
          </p:txBody>
        </p:sp>
      </p:grpSp>
      <p:grpSp>
        <p:nvGrpSpPr>
          <p:cNvPr id="22575" name="组合 3"/>
          <p:cNvGrpSpPr/>
          <p:nvPr/>
        </p:nvGrpSpPr>
        <p:grpSpPr>
          <a:xfrm>
            <a:off x="3727095" y="5036064"/>
            <a:ext cx="485864" cy="468312"/>
            <a:chOff x="349108" y="4285927"/>
            <a:chExt cx="1581366" cy="468331"/>
          </a:xfrm>
        </p:grpSpPr>
        <p:sp>
          <p:nvSpPr>
            <p:cNvPr id="22576" name="矩形: 圆角 30"/>
            <p:cNvSpPr/>
            <p:nvPr/>
          </p:nvSpPr>
          <p:spPr>
            <a:xfrm>
              <a:off x="349108" y="4285927"/>
              <a:ext cx="1581365" cy="468331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b="1">
                <a:solidFill>
                  <a:srgbClr val="FFFFFF"/>
                </a:solidFill>
              </a:endParaRPr>
            </a:p>
          </p:txBody>
        </p:sp>
        <p:sp>
          <p:nvSpPr>
            <p:cNvPr id="22577" name="矩形 12"/>
            <p:cNvSpPr>
              <a:spLocks noChangeArrowheads="1"/>
            </p:cNvSpPr>
            <p:nvPr/>
          </p:nvSpPr>
          <p:spPr>
            <a:xfrm>
              <a:off x="349109" y="4335426"/>
              <a:ext cx="1581365" cy="355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sz="1800" b="1">
                  <a:solidFill>
                    <a:srgbClr val="002060"/>
                  </a:solidFill>
                  <a:latin typeface="微软雅黑"/>
                  <a:ea typeface="微软雅黑"/>
                </a:rPr>
                <a:t>B</a:t>
              </a:r>
            </a:p>
          </p:txBody>
        </p:sp>
      </p:grpSp>
      <p:grpSp>
        <p:nvGrpSpPr>
          <p:cNvPr id="22578" name="组合 3"/>
          <p:cNvGrpSpPr/>
          <p:nvPr/>
        </p:nvGrpSpPr>
        <p:grpSpPr>
          <a:xfrm>
            <a:off x="3574695" y="3814421"/>
            <a:ext cx="838849" cy="468312"/>
            <a:chOff x="349108" y="4285927"/>
            <a:chExt cx="1581366" cy="468331"/>
          </a:xfrm>
        </p:grpSpPr>
        <p:sp>
          <p:nvSpPr>
            <p:cNvPr id="22579" name="矩形: 圆角 30"/>
            <p:cNvSpPr/>
            <p:nvPr/>
          </p:nvSpPr>
          <p:spPr>
            <a:xfrm>
              <a:off x="349108" y="4285927"/>
              <a:ext cx="1581365" cy="468331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b="1">
                <a:solidFill>
                  <a:srgbClr val="FFFFFF"/>
                </a:solidFill>
              </a:endParaRPr>
            </a:p>
          </p:txBody>
        </p:sp>
        <p:sp>
          <p:nvSpPr>
            <p:cNvPr id="22580" name="矩形 12"/>
            <p:cNvSpPr>
              <a:spLocks noChangeArrowheads="1"/>
            </p:cNvSpPr>
            <p:nvPr/>
          </p:nvSpPr>
          <p:spPr>
            <a:xfrm>
              <a:off x="349109" y="4335426"/>
              <a:ext cx="1581365" cy="355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sz="1800" b="1">
                  <a:solidFill>
                    <a:srgbClr val="002060"/>
                  </a:solidFill>
                  <a:latin typeface="微软雅黑"/>
                  <a:ea typeface="微软雅黑"/>
                </a:rPr>
                <a:t>I P S</a:t>
              </a:r>
            </a:p>
          </p:txBody>
        </p:sp>
      </p:grpSp>
      <p:cxnSp>
        <p:nvCxnSpPr>
          <p:cNvPr id="22581" name="直接箭头连接符 22580"/>
          <p:cNvCxnSpPr/>
          <p:nvPr/>
        </p:nvCxnSpPr>
        <p:spPr>
          <a:xfrm>
            <a:off x="3870285" y="3189527"/>
            <a:ext cx="0" cy="1828046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 type="triangle"/>
          </a:ln>
        </p:spPr>
      </p:cxnSp>
      <p:cxnSp>
        <p:nvCxnSpPr>
          <p:cNvPr id="22582" name="直接箭头连接符 22581"/>
          <p:cNvCxnSpPr/>
          <p:nvPr/>
        </p:nvCxnSpPr>
        <p:spPr>
          <a:xfrm flipV="1">
            <a:off x="4046777" y="3202090"/>
            <a:ext cx="12607" cy="1828003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 type="triangle"/>
          </a:ln>
        </p:spPr>
      </p:cxnSp>
      <p:grpSp>
        <p:nvGrpSpPr>
          <p:cNvPr id="22583" name="组合 3"/>
          <p:cNvGrpSpPr/>
          <p:nvPr/>
        </p:nvGrpSpPr>
        <p:grpSpPr>
          <a:xfrm>
            <a:off x="6777814" y="3831165"/>
            <a:ext cx="838849" cy="468312"/>
            <a:chOff x="349108" y="4285927"/>
            <a:chExt cx="1581366" cy="468331"/>
          </a:xfrm>
        </p:grpSpPr>
        <p:sp>
          <p:nvSpPr>
            <p:cNvPr id="22584" name="矩形: 圆角 30"/>
            <p:cNvSpPr/>
            <p:nvPr/>
          </p:nvSpPr>
          <p:spPr>
            <a:xfrm>
              <a:off x="349108" y="4285927"/>
              <a:ext cx="1581365" cy="468331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b="1">
                <a:solidFill>
                  <a:srgbClr val="FFFFFF"/>
                </a:solidFill>
              </a:endParaRPr>
            </a:p>
          </p:txBody>
        </p:sp>
        <p:sp>
          <p:nvSpPr>
            <p:cNvPr id="22585" name="矩形 12"/>
            <p:cNvSpPr>
              <a:spLocks noChangeArrowheads="1"/>
            </p:cNvSpPr>
            <p:nvPr/>
          </p:nvSpPr>
          <p:spPr>
            <a:xfrm>
              <a:off x="349109" y="4335426"/>
              <a:ext cx="1581365" cy="355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sz="1800" b="1">
                  <a:solidFill>
                    <a:srgbClr val="002060"/>
                  </a:solidFill>
                  <a:latin typeface="微软雅黑"/>
                  <a:ea typeface="微软雅黑"/>
                </a:rPr>
                <a:t>I P S</a:t>
              </a:r>
            </a:p>
          </p:txBody>
        </p:sp>
      </p:grpSp>
      <p:grpSp>
        <p:nvGrpSpPr>
          <p:cNvPr id="22586" name="组合 3"/>
          <p:cNvGrpSpPr/>
          <p:nvPr/>
        </p:nvGrpSpPr>
        <p:grpSpPr>
          <a:xfrm>
            <a:off x="5764232" y="3831165"/>
            <a:ext cx="485864" cy="468312"/>
            <a:chOff x="349108" y="4285927"/>
            <a:chExt cx="1581366" cy="468331"/>
          </a:xfrm>
        </p:grpSpPr>
        <p:sp>
          <p:nvSpPr>
            <p:cNvPr id="22587" name="矩形: 圆角 30"/>
            <p:cNvSpPr/>
            <p:nvPr/>
          </p:nvSpPr>
          <p:spPr>
            <a:xfrm>
              <a:off x="349108" y="4285927"/>
              <a:ext cx="1581365" cy="468331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b="1">
                <a:solidFill>
                  <a:srgbClr val="FFFFFF"/>
                </a:solidFill>
              </a:endParaRPr>
            </a:p>
          </p:txBody>
        </p:sp>
        <p:sp>
          <p:nvSpPr>
            <p:cNvPr id="22588" name="矩形 12"/>
            <p:cNvSpPr>
              <a:spLocks noChangeArrowheads="1"/>
            </p:cNvSpPr>
            <p:nvPr/>
          </p:nvSpPr>
          <p:spPr>
            <a:xfrm>
              <a:off x="349109" y="4335426"/>
              <a:ext cx="1581365" cy="355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sz="1800" b="1">
                  <a:solidFill>
                    <a:srgbClr val="002060"/>
                  </a:solidFill>
                  <a:latin typeface="微软雅黑"/>
                  <a:ea typeface="微软雅黑"/>
                </a:rPr>
                <a:t>C</a:t>
              </a:r>
            </a:p>
          </p:txBody>
        </p:sp>
      </p:grpSp>
      <p:grpSp>
        <p:nvGrpSpPr>
          <p:cNvPr id="22589" name="组合 3"/>
          <p:cNvGrpSpPr/>
          <p:nvPr/>
        </p:nvGrpSpPr>
        <p:grpSpPr>
          <a:xfrm>
            <a:off x="6954306" y="4992918"/>
            <a:ext cx="485864" cy="468312"/>
            <a:chOff x="349108" y="4285927"/>
            <a:chExt cx="1581366" cy="468331"/>
          </a:xfrm>
        </p:grpSpPr>
        <p:sp>
          <p:nvSpPr>
            <p:cNvPr id="22590" name="矩形: 圆角 30"/>
            <p:cNvSpPr/>
            <p:nvPr/>
          </p:nvSpPr>
          <p:spPr>
            <a:xfrm>
              <a:off x="349108" y="4285927"/>
              <a:ext cx="1581365" cy="468331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b="1">
                <a:solidFill>
                  <a:srgbClr val="FFFFFF"/>
                </a:solidFill>
              </a:endParaRPr>
            </a:p>
          </p:txBody>
        </p:sp>
        <p:sp>
          <p:nvSpPr>
            <p:cNvPr id="22591" name="矩形 12"/>
            <p:cNvSpPr>
              <a:spLocks noChangeArrowheads="1"/>
            </p:cNvSpPr>
            <p:nvPr/>
          </p:nvSpPr>
          <p:spPr>
            <a:xfrm>
              <a:off x="349109" y="4335426"/>
              <a:ext cx="1581365" cy="355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sz="1800" b="1">
                  <a:solidFill>
                    <a:srgbClr val="002060"/>
                  </a:solidFill>
                  <a:latin typeface="微软雅黑"/>
                  <a:ea typeface="微软雅黑"/>
                </a:rPr>
                <a:t>B</a:t>
              </a:r>
            </a:p>
          </p:txBody>
        </p:sp>
      </p:grpSp>
      <p:grpSp>
        <p:nvGrpSpPr>
          <p:cNvPr id="22592" name="组合 3"/>
          <p:cNvGrpSpPr/>
          <p:nvPr/>
        </p:nvGrpSpPr>
        <p:grpSpPr>
          <a:xfrm>
            <a:off x="6954306" y="2740128"/>
            <a:ext cx="485864" cy="468312"/>
            <a:chOff x="349108" y="4285927"/>
            <a:chExt cx="1581366" cy="468331"/>
          </a:xfrm>
        </p:grpSpPr>
        <p:sp>
          <p:nvSpPr>
            <p:cNvPr id="22593" name="矩形: 圆角 30"/>
            <p:cNvSpPr/>
            <p:nvPr/>
          </p:nvSpPr>
          <p:spPr>
            <a:xfrm>
              <a:off x="349108" y="4285927"/>
              <a:ext cx="1581365" cy="468331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b="1">
                <a:solidFill>
                  <a:srgbClr val="FFFFFF"/>
                </a:solidFill>
              </a:endParaRPr>
            </a:p>
          </p:txBody>
        </p:sp>
        <p:sp>
          <p:nvSpPr>
            <p:cNvPr id="22594" name="矩形 12"/>
            <p:cNvSpPr>
              <a:spLocks noChangeArrowheads="1"/>
            </p:cNvSpPr>
            <p:nvPr/>
          </p:nvSpPr>
          <p:spPr>
            <a:xfrm>
              <a:off x="349109" y="4335426"/>
              <a:ext cx="1581365" cy="355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sz="1800" b="1">
                  <a:solidFill>
                    <a:srgbClr val="002060"/>
                  </a:solidFill>
                  <a:latin typeface="微软雅黑"/>
                  <a:ea typeface="微软雅黑"/>
                </a:rPr>
                <a:t>A</a:t>
              </a:r>
            </a:p>
          </p:txBody>
        </p:sp>
      </p:grpSp>
      <p:cxnSp>
        <p:nvCxnSpPr>
          <p:cNvPr id="22595" name="直接箭头连接符 22594"/>
          <p:cNvCxnSpPr/>
          <p:nvPr/>
        </p:nvCxnSpPr>
        <p:spPr>
          <a:xfrm>
            <a:off x="7198432" y="3195877"/>
            <a:ext cx="12607" cy="680874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 type="triangle"/>
            <a:tailEnd type="triangle"/>
          </a:ln>
        </p:spPr>
      </p:cxnSp>
      <p:cxnSp>
        <p:nvCxnSpPr>
          <p:cNvPr id="22596" name="直接箭头连接符 22595"/>
          <p:cNvCxnSpPr/>
          <p:nvPr/>
        </p:nvCxnSpPr>
        <p:spPr>
          <a:xfrm>
            <a:off x="7198432" y="4317866"/>
            <a:ext cx="12607" cy="680874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 type="triangle"/>
            <a:tailEnd type="triangle"/>
          </a:ln>
        </p:spPr>
      </p:cxnSp>
      <p:cxnSp>
        <p:nvCxnSpPr>
          <p:cNvPr id="22597" name="直接箭头连接符 22596"/>
          <p:cNvCxnSpPr/>
          <p:nvPr/>
        </p:nvCxnSpPr>
        <p:spPr>
          <a:xfrm>
            <a:off x="6240329" y="4053127"/>
            <a:ext cx="542085" cy="12607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 type="triangle"/>
            <a:tailEnd type="triangle"/>
          </a:ln>
        </p:spPr>
      </p:cxnSp>
      <p:sp>
        <p:nvSpPr>
          <p:cNvPr id="22598" name="矩形 22597"/>
          <p:cNvSpPr/>
          <p:nvPr/>
        </p:nvSpPr>
        <p:spPr>
          <a:xfrm>
            <a:off x="5062870" y="1556737"/>
            <a:ext cx="75640" cy="5004827"/>
          </a:xfrm>
          <a:prstGeom prst="rect">
            <a:avLst/>
          </a:prstGeom>
          <a:solidFill>
            <a:srgbClr val="002060"/>
          </a:solidFill>
          <a:ln w="0">
            <a:prstDash val="solid"/>
          </a:ln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22599" name="组合 3"/>
          <p:cNvGrpSpPr/>
          <p:nvPr/>
        </p:nvGrpSpPr>
        <p:grpSpPr>
          <a:xfrm>
            <a:off x="1758418" y="5932734"/>
            <a:ext cx="1986051" cy="468312"/>
            <a:chOff x="349108" y="4285927"/>
            <a:chExt cx="1581366" cy="468331"/>
          </a:xfrm>
        </p:grpSpPr>
        <p:sp>
          <p:nvSpPr>
            <p:cNvPr id="22600" name="矩形: 圆角 30"/>
            <p:cNvSpPr/>
            <p:nvPr/>
          </p:nvSpPr>
          <p:spPr>
            <a:xfrm>
              <a:off x="349108" y="4285927"/>
              <a:ext cx="1581365" cy="468331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b="1">
                <a:solidFill>
                  <a:srgbClr val="FFFFFF"/>
                </a:solidFill>
              </a:endParaRPr>
            </a:p>
          </p:txBody>
        </p:sp>
        <p:sp>
          <p:nvSpPr>
            <p:cNvPr id="22601" name="矩形 12"/>
            <p:cNvSpPr>
              <a:spLocks noChangeArrowheads="1"/>
            </p:cNvSpPr>
            <p:nvPr/>
          </p:nvSpPr>
          <p:spPr>
            <a:xfrm>
              <a:off x="349109" y="4335426"/>
              <a:ext cx="1581365" cy="355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sz="1800" b="1">
                  <a:solidFill>
                    <a:srgbClr val="002060"/>
                  </a:solidFill>
                  <a:latin typeface="微软雅黑"/>
                  <a:ea typeface="微软雅黑"/>
                </a:rPr>
                <a:t>测试使用的模式</a:t>
              </a:r>
            </a:p>
          </p:txBody>
        </p:sp>
      </p:grpSp>
      <p:grpSp>
        <p:nvGrpSpPr>
          <p:cNvPr id="22602" name="组合 3"/>
          <p:cNvGrpSpPr/>
          <p:nvPr/>
        </p:nvGrpSpPr>
        <p:grpSpPr>
          <a:xfrm>
            <a:off x="6954306" y="5932734"/>
            <a:ext cx="3208893" cy="468312"/>
            <a:chOff x="349108" y="4285927"/>
            <a:chExt cx="1581366" cy="468331"/>
          </a:xfrm>
        </p:grpSpPr>
        <p:sp>
          <p:nvSpPr>
            <p:cNvPr id="22603" name="矩形: 圆角 30"/>
            <p:cNvSpPr/>
            <p:nvPr/>
          </p:nvSpPr>
          <p:spPr>
            <a:xfrm>
              <a:off x="349108" y="4285927"/>
              <a:ext cx="1581365" cy="468331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b="1">
                <a:solidFill>
                  <a:srgbClr val="FFFFFF"/>
                </a:solidFill>
              </a:endParaRPr>
            </a:p>
          </p:txBody>
        </p:sp>
        <p:sp>
          <p:nvSpPr>
            <p:cNvPr id="22604" name="矩形 12"/>
            <p:cNvSpPr>
              <a:spLocks noChangeArrowheads="1"/>
            </p:cNvSpPr>
            <p:nvPr/>
          </p:nvSpPr>
          <p:spPr>
            <a:xfrm>
              <a:off x="349109" y="4335426"/>
              <a:ext cx="1581365" cy="3693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solidFill>
                    <a:srgbClr val="002060"/>
                  </a:solidFill>
                  <a:latin typeface="微软雅黑"/>
                  <a:ea typeface="微软雅黑"/>
                </a:rPr>
                <a:t>多进多出，提供路由功能</a:t>
              </a:r>
              <a:endParaRPr lang="en-US" sz="1800" b="1" dirty="0">
                <a:solidFill>
                  <a:srgbClr val="002060"/>
                </a:solidFill>
                <a:latin typeface="微软雅黑"/>
                <a:ea typeface="微软雅黑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4" name="矩形 42"/>
          <p:cNvSpPr>
            <a:spLocks noChangeArrowheads="1"/>
          </p:cNvSpPr>
          <p:nvPr/>
        </p:nvSpPr>
        <p:spPr>
          <a:xfrm>
            <a:off x="333375" y="73025"/>
            <a:ext cx="6346609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等线"/>
                <a:ea typeface="等线"/>
              </a:defRPr>
            </a:lvl1pPr>
            <a:lvl2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等线"/>
                <a:ea typeface="等线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等线"/>
                <a:ea typeface="等线"/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5pPr>
            <a:lvl6pPr marL="2514600" lvl="5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b="1">
                <a:solidFill>
                  <a:srgbClr val="002060"/>
                </a:solidFill>
                <a:latin typeface="微软雅黑"/>
                <a:ea typeface="微软雅黑"/>
              </a:rPr>
              <a:t>三、核心技术</a:t>
            </a:r>
            <a:r>
              <a:rPr lang="en-US" b="1">
                <a:solidFill>
                  <a:srgbClr val="002060"/>
                </a:solidFill>
                <a:latin typeface="微软雅黑"/>
                <a:ea typeface="微软雅黑"/>
              </a:rPr>
              <a:t>——</a:t>
            </a:r>
            <a:r>
              <a:rPr lang="zh-CN" b="1">
                <a:solidFill>
                  <a:srgbClr val="002060"/>
                </a:solidFill>
                <a:latin typeface="微软雅黑"/>
                <a:ea typeface="微软雅黑"/>
              </a:rPr>
              <a:t>高效完备的规则编写</a:t>
            </a:r>
          </a:p>
        </p:txBody>
      </p:sp>
      <p:grpSp>
        <p:nvGrpSpPr>
          <p:cNvPr id="3" name="组合 4"/>
          <p:cNvGrpSpPr/>
          <p:nvPr/>
        </p:nvGrpSpPr>
        <p:grpSpPr>
          <a:xfrm>
            <a:off x="179388" y="812800"/>
            <a:ext cx="5848350" cy="515938"/>
            <a:chOff x="180042" y="928625"/>
            <a:chExt cx="5847725" cy="515546"/>
          </a:xfrm>
        </p:grpSpPr>
        <p:grpSp>
          <p:nvGrpSpPr>
            <p:cNvPr id="4" name="组合 5"/>
            <p:cNvGrpSpPr/>
            <p:nvPr/>
          </p:nvGrpSpPr>
          <p:grpSpPr>
            <a:xfrm>
              <a:off x="180042" y="928625"/>
              <a:ext cx="5847725" cy="515546"/>
              <a:chOff x="2235016" y="7042507"/>
              <a:chExt cx="5847725" cy="515546"/>
            </a:xfrm>
          </p:grpSpPr>
          <p:sp>
            <p:nvSpPr>
              <p:cNvPr id="6" name="平行四边形 5"/>
              <p:cNvSpPr/>
              <p:nvPr/>
            </p:nvSpPr>
            <p:spPr>
              <a:xfrm>
                <a:off x="2258825" y="7042507"/>
                <a:ext cx="401595" cy="195115"/>
              </a:xfrm>
              <a:prstGeom prst="parallelogram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 defTabSz="457200">
                  <a:spcBef>
                    <a:spcPts val="0"/>
                  </a:spcBef>
                  <a:spcAft>
                    <a:spcPts val="0"/>
                  </a:spcAft>
                </a:pPr>
                <a:endParaRPr lang="zh-CN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" name="平行四边形 6"/>
              <p:cNvSpPr/>
              <p:nvPr/>
            </p:nvSpPr>
            <p:spPr>
              <a:xfrm>
                <a:off x="2235016" y="7096441"/>
                <a:ext cx="5847725" cy="461612"/>
              </a:xfrm>
              <a:prstGeom prst="parallelogram">
                <a:avLst/>
              </a:prstGeom>
              <a:gradFill flip="none" rotWithShape="1">
                <a:gsLst>
                  <a:gs pos="69000">
                    <a:srgbClr val="1A5CC0">
                      <a:alpha val="51000"/>
                    </a:srgbClr>
                  </a:gs>
                  <a:gs pos="100000">
                    <a:srgbClr val="1A5CC0">
                      <a:alpha val="0"/>
                    </a:srgbClr>
                  </a:gs>
                  <a:gs pos="0">
                    <a:srgbClr val="1A5CC0"/>
                  </a:gs>
                </a:gsLst>
                <a:lin ang="0" scaled="1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>
              <a:off x="400680" y="982559"/>
              <a:ext cx="1415621" cy="4613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sz="2400" b="1">
                  <a:solidFill>
                    <a:schemeClr val="bg1"/>
                  </a:solidFill>
                  <a:latin typeface="微软雅黑"/>
                  <a:ea typeface="微软雅黑"/>
                </a:rPr>
                <a:t>攻击分类</a:t>
              </a:r>
            </a:p>
          </p:txBody>
        </p:sp>
      </p:grpSp>
      <p:sp>
        <p:nvSpPr>
          <p:cNvPr id="8" name="矩形 7"/>
          <p:cNvSpPr/>
          <p:nvPr/>
        </p:nvSpPr>
        <p:spPr>
          <a:xfrm>
            <a:off x="2979738" y="2020907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2060"/>
                </a:solidFill>
                <a:latin typeface="微软雅黑"/>
                <a:ea typeface="微软雅黑"/>
              </a:rPr>
              <a:t>缓冲区溢出攻击</a:t>
            </a:r>
            <a:endParaRPr lang="en-US" sz="2800" b="1" dirty="0">
              <a:solidFill>
                <a:srgbClr val="002060"/>
              </a:solidFill>
              <a:latin typeface="微软雅黑"/>
              <a:ea typeface="微软雅黑"/>
            </a:endParaRPr>
          </a:p>
          <a:p>
            <a:endParaRPr lang="en-US" sz="2800" b="1" dirty="0">
              <a:latin typeface="微软雅黑"/>
              <a:ea typeface="微软雅黑"/>
            </a:endParaRPr>
          </a:p>
          <a:p>
            <a:pPr algn="ctr"/>
            <a:r>
              <a:rPr lang="zh-CN" altLang="en-US" sz="2800" b="1" dirty="0">
                <a:solidFill>
                  <a:srgbClr val="002060"/>
                </a:solidFill>
                <a:latin typeface="微软雅黑"/>
                <a:ea typeface="微软雅黑"/>
              </a:rPr>
              <a:t>特定报文攻击</a:t>
            </a:r>
            <a:endParaRPr lang="en-US" sz="2800" b="1" dirty="0">
              <a:solidFill>
                <a:srgbClr val="002060"/>
              </a:solidFill>
              <a:latin typeface="微软雅黑"/>
              <a:ea typeface="微软雅黑"/>
            </a:endParaRPr>
          </a:p>
          <a:p>
            <a:endParaRPr lang="en-US" sz="2800" b="1" dirty="0">
              <a:latin typeface="微软雅黑"/>
              <a:ea typeface="微软雅黑"/>
            </a:endParaRPr>
          </a:p>
          <a:p>
            <a:pPr algn="ctr"/>
            <a:r>
              <a:rPr lang="zh-CN" altLang="en-US" sz="2800" b="1" dirty="0">
                <a:solidFill>
                  <a:srgbClr val="002060"/>
                </a:solidFill>
                <a:latin typeface="微软雅黑"/>
                <a:ea typeface="微软雅黑"/>
              </a:rPr>
              <a:t>高载荷流攻击</a:t>
            </a:r>
            <a:endParaRPr lang="en-US" sz="2800" b="1" dirty="0">
              <a:solidFill>
                <a:srgbClr val="002060"/>
              </a:solidFill>
              <a:latin typeface="微软雅黑"/>
              <a:ea typeface="微软雅黑"/>
            </a:endParaRPr>
          </a:p>
          <a:p>
            <a:endParaRPr lang="en-US" sz="2800" b="1" dirty="0">
              <a:latin typeface="微软雅黑"/>
              <a:ea typeface="微软雅黑"/>
            </a:endParaRPr>
          </a:p>
          <a:p>
            <a:pPr algn="ctr"/>
            <a:r>
              <a:rPr lang="zh-CN" altLang="en-US" sz="2800" b="1" dirty="0">
                <a:solidFill>
                  <a:srgbClr val="002060"/>
                </a:solidFill>
                <a:latin typeface="微软雅黑"/>
                <a:ea typeface="微软雅黑"/>
              </a:rPr>
              <a:t>暴力破解攻击</a:t>
            </a:r>
            <a:endParaRPr lang="en-US" sz="2800" b="1" dirty="0">
              <a:solidFill>
                <a:srgbClr val="002060"/>
              </a:solidFill>
              <a:latin typeface="微软雅黑"/>
              <a:ea typeface="微软雅黑"/>
            </a:endParaRPr>
          </a:p>
          <a:p>
            <a:endParaRPr lang="en-US" sz="2800" b="1" dirty="0">
              <a:latin typeface="微软雅黑"/>
              <a:ea typeface="微软雅黑"/>
            </a:endParaRPr>
          </a:p>
          <a:p>
            <a:pPr algn="ctr"/>
            <a:r>
              <a:rPr lang="zh-CN" altLang="en-US" sz="2800" b="1" dirty="0">
                <a:solidFill>
                  <a:srgbClr val="002060"/>
                </a:solidFill>
                <a:latin typeface="微软雅黑"/>
                <a:ea typeface="微软雅黑"/>
              </a:rPr>
              <a:t>转码逃逸攻击</a:t>
            </a:r>
            <a:endParaRPr lang="en-US" sz="2800" b="1" dirty="0">
              <a:solidFill>
                <a:srgbClr val="002060"/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4" name="矩形 42"/>
          <p:cNvSpPr>
            <a:spLocks noChangeArrowheads="1"/>
          </p:cNvSpPr>
          <p:nvPr/>
        </p:nvSpPr>
        <p:spPr>
          <a:xfrm>
            <a:off x="333375" y="73025"/>
            <a:ext cx="6346609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等线"/>
                <a:ea typeface="等线"/>
              </a:defRPr>
            </a:lvl1pPr>
            <a:lvl2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等线"/>
                <a:ea typeface="等线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等线"/>
                <a:ea typeface="等线"/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5pPr>
            <a:lvl6pPr marL="2514600" lvl="5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b="1">
                <a:solidFill>
                  <a:srgbClr val="002060"/>
                </a:solidFill>
                <a:latin typeface="微软雅黑"/>
                <a:ea typeface="微软雅黑"/>
              </a:rPr>
              <a:t>三、核心技术</a:t>
            </a:r>
            <a:r>
              <a:rPr lang="en-US" b="1">
                <a:solidFill>
                  <a:srgbClr val="002060"/>
                </a:solidFill>
                <a:latin typeface="微软雅黑"/>
                <a:ea typeface="微软雅黑"/>
              </a:rPr>
              <a:t>——</a:t>
            </a:r>
            <a:r>
              <a:rPr lang="zh-CN" b="1">
                <a:solidFill>
                  <a:srgbClr val="002060"/>
                </a:solidFill>
                <a:latin typeface="微软雅黑"/>
                <a:ea typeface="微软雅黑"/>
              </a:rPr>
              <a:t>高效完备的规则编写</a:t>
            </a:r>
          </a:p>
        </p:txBody>
      </p:sp>
      <p:grpSp>
        <p:nvGrpSpPr>
          <p:cNvPr id="3" name="组合 4"/>
          <p:cNvGrpSpPr/>
          <p:nvPr/>
        </p:nvGrpSpPr>
        <p:grpSpPr>
          <a:xfrm>
            <a:off x="179388" y="812800"/>
            <a:ext cx="5848350" cy="515938"/>
            <a:chOff x="180042" y="928625"/>
            <a:chExt cx="5847725" cy="515546"/>
          </a:xfrm>
        </p:grpSpPr>
        <p:grpSp>
          <p:nvGrpSpPr>
            <p:cNvPr id="4" name="组合 5"/>
            <p:cNvGrpSpPr/>
            <p:nvPr/>
          </p:nvGrpSpPr>
          <p:grpSpPr>
            <a:xfrm>
              <a:off x="180042" y="928625"/>
              <a:ext cx="5847725" cy="515546"/>
              <a:chOff x="2235016" y="7042507"/>
              <a:chExt cx="5847725" cy="515546"/>
            </a:xfrm>
          </p:grpSpPr>
          <p:sp>
            <p:nvSpPr>
              <p:cNvPr id="6" name="平行四边形 5"/>
              <p:cNvSpPr/>
              <p:nvPr/>
            </p:nvSpPr>
            <p:spPr>
              <a:xfrm>
                <a:off x="2258825" y="7042507"/>
                <a:ext cx="401595" cy="195115"/>
              </a:xfrm>
              <a:prstGeom prst="parallelogram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 defTabSz="457200">
                  <a:spcBef>
                    <a:spcPts val="0"/>
                  </a:spcBef>
                  <a:spcAft>
                    <a:spcPts val="0"/>
                  </a:spcAft>
                </a:pPr>
                <a:endParaRPr lang="zh-CN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" name="平行四边形 6"/>
              <p:cNvSpPr/>
              <p:nvPr/>
            </p:nvSpPr>
            <p:spPr>
              <a:xfrm>
                <a:off x="2235016" y="7096441"/>
                <a:ext cx="5847725" cy="461612"/>
              </a:xfrm>
              <a:prstGeom prst="parallelogram">
                <a:avLst/>
              </a:prstGeom>
              <a:gradFill flip="none" rotWithShape="1">
                <a:gsLst>
                  <a:gs pos="69000">
                    <a:srgbClr val="1A5CC0">
                      <a:alpha val="51000"/>
                    </a:srgbClr>
                  </a:gs>
                  <a:gs pos="100000">
                    <a:srgbClr val="1A5CC0">
                      <a:alpha val="0"/>
                    </a:srgbClr>
                  </a:gs>
                  <a:gs pos="0">
                    <a:srgbClr val="1A5CC0"/>
                  </a:gs>
                </a:gsLst>
                <a:lin ang="0" scaled="1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>
              <a:off x="400680" y="982559"/>
              <a:ext cx="1979817" cy="399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sz="2000" b="1">
                  <a:solidFill>
                    <a:schemeClr val="bg1"/>
                  </a:solidFill>
                  <a:latin typeface="微软雅黑"/>
                  <a:ea typeface="微软雅黑"/>
                </a:rPr>
                <a:t>缓冲区溢出攻击</a:t>
              </a:r>
            </a:p>
          </p:txBody>
        </p:sp>
      </p:grpSp>
      <p:sp>
        <p:nvSpPr>
          <p:cNvPr id="8" name="内容占位符 2"/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lvl="0" indent="-2286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685800" lvl="1" indent="-228600" algn="l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1143000" lvl="2" indent="-228600" algn="l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600200" lvl="3" indent="-228600" algn="l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2057400" lvl="4" indent="-228600" algn="l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Times New Roman"/>
              </a:rPr>
              <a:t>drop tcp any any -&gt; any $HTTP_PORTS (msg:"BadBlue Ext.dll Buffer Overlflow"; flow:to_server,established; content:"ext.dll";nocase; content:"mfcisapicommand=";nocase; </a:t>
            </a:r>
            <a:r>
              <a:rPr lang="en-US" sz="1400">
                <a:solidFill>
                  <a:srgbClr val="FF0000"/>
                </a:solidFill>
                <a:latin typeface="Times New Roman"/>
              </a:rPr>
              <a:t>pcre:"/mfcisapicommand=[^&amp;\s]{250}/i"; </a:t>
            </a:r>
            <a:r>
              <a:rPr lang="en-US" sz="1400">
                <a:latin typeface="Times New Roman"/>
              </a:rPr>
              <a:t>reference:cve,2005-0595; classtype:CVSS-High; sid:10023; rev:1; metadata:created_at 2021_08_09, updated_at 2021_08_09;)</a:t>
            </a:r>
          </a:p>
          <a:p>
            <a:endParaRPr lang="zh-CN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838200" y="2532686"/>
            <a:ext cx="10058400" cy="126421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838200" y="3653327"/>
            <a:ext cx="10058400" cy="14121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838200" y="4733482"/>
            <a:ext cx="10058400" cy="1443481"/>
          </a:xfrm>
          <a:prstGeom prst="rect">
            <a:avLst/>
          </a:prstGeom>
        </p:spPr>
      </p:pic>
      <p:sp>
        <p:nvSpPr>
          <p:cNvPr id="22535" name="对话气泡: 圆角矩形 22534"/>
          <p:cNvSpPr/>
          <p:nvPr/>
        </p:nvSpPr>
        <p:spPr>
          <a:xfrm>
            <a:off x="2108297" y="1149783"/>
            <a:ext cx="1261709" cy="824181"/>
          </a:xfrm>
          <a:prstGeom prst="wedgeRoundRectCallout">
            <a:avLst/>
          </a:prstGeom>
          <a:solidFill>
            <a:srgbClr val="E9E9E9">
              <a:alpha val="34902"/>
            </a:srgbClr>
          </a:solidFill>
          <a:ln w="12700">
            <a:solidFill>
              <a:srgbClr val="5C5C5C"/>
            </a:solidFill>
            <a:prstDash val="solid"/>
          </a:ln>
          <a:effectLst>
            <a:outerShdw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/>
            <a:r>
              <a:rPr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溢出位置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6" name="对话气泡: 圆角矩形 22535"/>
          <p:cNvSpPr/>
          <p:nvPr/>
        </p:nvSpPr>
        <p:spPr>
          <a:xfrm>
            <a:off x="5952724" y="1097607"/>
            <a:ext cx="1261709" cy="824181"/>
          </a:xfrm>
          <a:prstGeom prst="wedgeRoundRectCallout">
            <a:avLst/>
          </a:prstGeom>
          <a:solidFill>
            <a:srgbClr val="E9E9E9">
              <a:alpha val="34902"/>
            </a:srgbClr>
          </a:solidFill>
          <a:ln w="12700">
            <a:solidFill>
              <a:srgbClr val="5C5C5C"/>
            </a:solidFill>
            <a:prstDash val="solid"/>
          </a:ln>
          <a:effectLst>
            <a:outerShdw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/>
            <a:r>
              <a:rPr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溢出长度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7" name="标注: 双弯曲线形 22536"/>
          <p:cNvSpPr/>
          <p:nvPr/>
        </p:nvSpPr>
        <p:spPr>
          <a:xfrm>
            <a:off x="4558433" y="1271884"/>
            <a:ext cx="936107" cy="386653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215594"/>
              <a:gd name="adj8" fmla="val 127536"/>
            </a:avLst>
          </a:prstGeom>
          <a:solidFill>
            <a:srgbClr val="E9E9E9">
              <a:alpha val="34902"/>
            </a:srgbClr>
          </a:solidFill>
          <a:ln w="12700">
            <a:solidFill>
              <a:srgbClr val="5C5C5C"/>
            </a:solidFill>
            <a:prstDash val="solid"/>
          </a:ln>
          <a:effectLst>
            <a:outerShdw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/>
            <a:r>
              <a:rPr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结束标志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4" name="矩形 42"/>
          <p:cNvSpPr>
            <a:spLocks noChangeArrowheads="1"/>
          </p:cNvSpPr>
          <p:nvPr/>
        </p:nvSpPr>
        <p:spPr>
          <a:xfrm>
            <a:off x="333375" y="73025"/>
            <a:ext cx="6346609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等线"/>
                <a:ea typeface="等线"/>
              </a:defRPr>
            </a:lvl1pPr>
            <a:lvl2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等线"/>
                <a:ea typeface="等线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等线"/>
                <a:ea typeface="等线"/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5pPr>
            <a:lvl6pPr marL="2514600" lvl="5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b="1">
                <a:solidFill>
                  <a:srgbClr val="002060"/>
                </a:solidFill>
                <a:latin typeface="微软雅黑"/>
                <a:ea typeface="微软雅黑"/>
              </a:rPr>
              <a:t>三、核心技术</a:t>
            </a:r>
            <a:r>
              <a:rPr lang="en-US" b="1">
                <a:solidFill>
                  <a:srgbClr val="002060"/>
                </a:solidFill>
                <a:latin typeface="微软雅黑"/>
                <a:ea typeface="微软雅黑"/>
              </a:rPr>
              <a:t>——</a:t>
            </a:r>
            <a:r>
              <a:rPr lang="zh-CN" b="1">
                <a:solidFill>
                  <a:srgbClr val="002060"/>
                </a:solidFill>
                <a:latin typeface="微软雅黑"/>
                <a:ea typeface="微软雅黑"/>
              </a:rPr>
              <a:t>高效完备的规则编写</a:t>
            </a:r>
          </a:p>
        </p:txBody>
      </p:sp>
      <p:grpSp>
        <p:nvGrpSpPr>
          <p:cNvPr id="3" name="组合 4"/>
          <p:cNvGrpSpPr/>
          <p:nvPr/>
        </p:nvGrpSpPr>
        <p:grpSpPr>
          <a:xfrm>
            <a:off x="179388" y="812800"/>
            <a:ext cx="5848350" cy="515938"/>
            <a:chOff x="180042" y="928625"/>
            <a:chExt cx="5847725" cy="515546"/>
          </a:xfrm>
        </p:grpSpPr>
        <p:grpSp>
          <p:nvGrpSpPr>
            <p:cNvPr id="4" name="组合 5"/>
            <p:cNvGrpSpPr/>
            <p:nvPr/>
          </p:nvGrpSpPr>
          <p:grpSpPr>
            <a:xfrm>
              <a:off x="180042" y="928625"/>
              <a:ext cx="5847725" cy="515546"/>
              <a:chOff x="2235016" y="7042507"/>
              <a:chExt cx="5847725" cy="515546"/>
            </a:xfrm>
          </p:grpSpPr>
          <p:sp>
            <p:nvSpPr>
              <p:cNvPr id="6" name="平行四边形 5"/>
              <p:cNvSpPr/>
              <p:nvPr/>
            </p:nvSpPr>
            <p:spPr>
              <a:xfrm>
                <a:off x="2258825" y="7042507"/>
                <a:ext cx="401595" cy="195115"/>
              </a:xfrm>
              <a:prstGeom prst="parallelogram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 defTabSz="457200">
                  <a:spcBef>
                    <a:spcPts val="0"/>
                  </a:spcBef>
                  <a:spcAft>
                    <a:spcPts val="0"/>
                  </a:spcAft>
                </a:pPr>
                <a:endParaRPr lang="zh-CN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" name="平行四边形 6"/>
              <p:cNvSpPr/>
              <p:nvPr/>
            </p:nvSpPr>
            <p:spPr>
              <a:xfrm>
                <a:off x="2235016" y="7096441"/>
                <a:ext cx="5847725" cy="461612"/>
              </a:xfrm>
              <a:prstGeom prst="parallelogram">
                <a:avLst/>
              </a:prstGeom>
              <a:gradFill flip="none" rotWithShape="1">
                <a:gsLst>
                  <a:gs pos="69000">
                    <a:srgbClr val="1A5CC0">
                      <a:alpha val="51000"/>
                    </a:srgbClr>
                  </a:gs>
                  <a:gs pos="100000">
                    <a:srgbClr val="1A5CC0">
                      <a:alpha val="0"/>
                    </a:srgbClr>
                  </a:gs>
                  <a:gs pos="0">
                    <a:srgbClr val="1A5CC0"/>
                  </a:gs>
                </a:gsLst>
                <a:lin ang="0" scaled="1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>
              <a:off x="400680" y="982559"/>
              <a:ext cx="1723365" cy="399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sz="2000" b="1">
                  <a:solidFill>
                    <a:schemeClr val="bg1"/>
                  </a:solidFill>
                  <a:latin typeface="微软雅黑"/>
                  <a:ea typeface="微软雅黑"/>
                </a:rPr>
                <a:t>特定报文攻击</a:t>
              </a:r>
            </a:p>
          </p:txBody>
        </p:sp>
      </p:grpSp>
      <p:sp>
        <p:nvSpPr>
          <p:cNvPr id="8" name="内容占位符 2"/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lvl="0" indent="-2286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685800" lvl="1" indent="-228600" algn="l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1143000" lvl="2" indent="-228600" algn="l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600200" lvl="3" indent="-228600" algn="l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2057400" lvl="4" indent="-228600" algn="l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Times New Roman"/>
              </a:rPr>
              <a:t>drop tcp any any -&gt; any 1723 (msg:"Microsoft Windows PPTP Service Buffer Overflow"; flow:to_server,established,no_stream; isdataat:156; </a:t>
            </a:r>
            <a:r>
              <a:rPr lang="en-US" sz="1400">
                <a:solidFill>
                  <a:srgbClr val="FF0000"/>
                </a:solidFill>
                <a:latin typeface="Times New Roman"/>
              </a:rPr>
              <a:t>content:"|00 01|";depth:2;offset:2; content:"|00 01|";depth:2;offset:8; </a:t>
            </a:r>
            <a:r>
              <a:rPr lang="en-US" sz="1400">
                <a:latin typeface="Times New Roman"/>
              </a:rPr>
              <a:t>reference:cve,2002-1214; classtype:CVSS-High; sid:10138; rev:1; metadata:created_at 2021_08_09, updated_at 2021_08_09;)</a:t>
            </a:r>
          </a:p>
          <a:p>
            <a:endParaRPr lang="zh-CN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838200" y="2712060"/>
            <a:ext cx="7143750" cy="20669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838200" y="5050280"/>
            <a:ext cx="10058400" cy="855388"/>
          </a:xfrm>
          <a:prstGeom prst="rect">
            <a:avLst/>
          </a:prstGeom>
        </p:spPr>
      </p:pic>
      <p:sp>
        <p:nvSpPr>
          <p:cNvPr id="22535" name="对话气泡: 圆角矩形 22534"/>
          <p:cNvSpPr/>
          <p:nvPr/>
        </p:nvSpPr>
        <p:spPr>
          <a:xfrm>
            <a:off x="2288924" y="2543768"/>
            <a:ext cx="1261709" cy="478228"/>
          </a:xfrm>
          <a:prstGeom prst="wedgeRoundRectCallout">
            <a:avLst/>
          </a:prstGeom>
          <a:solidFill>
            <a:srgbClr val="E9E9E9">
              <a:alpha val="34902"/>
            </a:srgbClr>
          </a:solidFill>
          <a:ln w="12700">
            <a:solidFill>
              <a:srgbClr val="5C5C5C"/>
            </a:solidFill>
            <a:prstDash val="solid"/>
          </a:ln>
          <a:effectLst>
            <a:outerShdw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/>
            <a:r>
              <a:rPr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特定位置的特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</a:t>
            </a:r>
            <a:r>
              <a:rPr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byte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4" name="矩形 42"/>
          <p:cNvSpPr>
            <a:spLocks noChangeArrowheads="1"/>
          </p:cNvSpPr>
          <p:nvPr/>
        </p:nvSpPr>
        <p:spPr>
          <a:xfrm>
            <a:off x="333375" y="73025"/>
            <a:ext cx="6346609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等线"/>
                <a:ea typeface="等线"/>
              </a:defRPr>
            </a:lvl1pPr>
            <a:lvl2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等线"/>
                <a:ea typeface="等线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等线"/>
                <a:ea typeface="等线"/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5pPr>
            <a:lvl6pPr marL="2514600" lvl="5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b="1">
                <a:solidFill>
                  <a:srgbClr val="002060"/>
                </a:solidFill>
                <a:latin typeface="微软雅黑"/>
                <a:ea typeface="微软雅黑"/>
              </a:rPr>
              <a:t>三、核心技术</a:t>
            </a:r>
            <a:r>
              <a:rPr lang="en-US" b="1">
                <a:solidFill>
                  <a:srgbClr val="002060"/>
                </a:solidFill>
                <a:latin typeface="微软雅黑"/>
                <a:ea typeface="微软雅黑"/>
              </a:rPr>
              <a:t>——</a:t>
            </a:r>
            <a:r>
              <a:rPr lang="zh-CN" b="1">
                <a:solidFill>
                  <a:srgbClr val="002060"/>
                </a:solidFill>
                <a:latin typeface="微软雅黑"/>
                <a:ea typeface="微软雅黑"/>
              </a:rPr>
              <a:t>高效完备的规则编写</a:t>
            </a:r>
          </a:p>
        </p:txBody>
      </p:sp>
      <p:grpSp>
        <p:nvGrpSpPr>
          <p:cNvPr id="3" name="组合 4"/>
          <p:cNvGrpSpPr/>
          <p:nvPr/>
        </p:nvGrpSpPr>
        <p:grpSpPr>
          <a:xfrm>
            <a:off x="179388" y="812800"/>
            <a:ext cx="5848350" cy="515938"/>
            <a:chOff x="180042" y="928625"/>
            <a:chExt cx="5847725" cy="515546"/>
          </a:xfrm>
        </p:grpSpPr>
        <p:grpSp>
          <p:nvGrpSpPr>
            <p:cNvPr id="4" name="组合 5"/>
            <p:cNvGrpSpPr/>
            <p:nvPr/>
          </p:nvGrpSpPr>
          <p:grpSpPr>
            <a:xfrm>
              <a:off x="180042" y="928625"/>
              <a:ext cx="5847725" cy="515546"/>
              <a:chOff x="2235016" y="7042507"/>
              <a:chExt cx="5847725" cy="515546"/>
            </a:xfrm>
          </p:grpSpPr>
          <p:sp>
            <p:nvSpPr>
              <p:cNvPr id="6" name="平行四边形 5"/>
              <p:cNvSpPr/>
              <p:nvPr/>
            </p:nvSpPr>
            <p:spPr>
              <a:xfrm>
                <a:off x="2258825" y="7042507"/>
                <a:ext cx="401595" cy="195115"/>
              </a:xfrm>
              <a:prstGeom prst="parallelogram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 defTabSz="457200">
                  <a:spcBef>
                    <a:spcPts val="0"/>
                  </a:spcBef>
                  <a:spcAft>
                    <a:spcPts val="0"/>
                  </a:spcAft>
                </a:pPr>
                <a:endParaRPr lang="zh-CN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" name="平行四边形 6"/>
              <p:cNvSpPr/>
              <p:nvPr/>
            </p:nvSpPr>
            <p:spPr>
              <a:xfrm>
                <a:off x="2235016" y="7096441"/>
                <a:ext cx="5847725" cy="461612"/>
              </a:xfrm>
              <a:prstGeom prst="parallelogram">
                <a:avLst/>
              </a:prstGeom>
              <a:gradFill flip="none" rotWithShape="1">
                <a:gsLst>
                  <a:gs pos="69000">
                    <a:srgbClr val="1A5CC0">
                      <a:alpha val="51000"/>
                    </a:srgbClr>
                  </a:gs>
                  <a:gs pos="100000">
                    <a:srgbClr val="1A5CC0">
                      <a:alpha val="0"/>
                    </a:srgbClr>
                  </a:gs>
                  <a:gs pos="0">
                    <a:srgbClr val="1A5CC0"/>
                  </a:gs>
                </a:gsLst>
                <a:lin ang="0" scaled="1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>
              <a:off x="400680" y="982559"/>
              <a:ext cx="1723365" cy="399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sz="2000" b="1">
                  <a:solidFill>
                    <a:schemeClr val="bg1"/>
                  </a:solidFill>
                  <a:latin typeface="微软雅黑"/>
                  <a:ea typeface="微软雅黑"/>
                </a:rPr>
                <a:t>高载荷流攻击</a:t>
              </a:r>
            </a:p>
          </p:txBody>
        </p:sp>
      </p:grpSp>
      <p:sp>
        <p:nvSpPr>
          <p:cNvPr id="8" name="内容占位符 2"/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lvl="0" indent="-2286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685800" lvl="1" indent="-228600" algn="l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1143000" lvl="2" indent="-228600" algn="l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600200" lvl="3" indent="-228600" algn="l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2057400" lvl="4" indent="-228600" algn="l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>
                <a:latin typeface="Times New Roman"/>
                <a:ea typeface="等线"/>
              </a:rPr>
              <a:t>alert tcp any any -&gt; any any (msg:"Microsoft DNS RPC Service extractQuotedChar() Overflow (TCP)"; flow:to_server,established; content:"|a4 c2 ab 50 4d 57 b3 40 9d 66 ee 4f d5 fb a0 76|"; </a:t>
            </a:r>
            <a:r>
              <a:rPr lang="en-US" sz="1400">
                <a:solidFill>
                  <a:srgbClr val="FF0200"/>
                </a:solidFill>
                <a:latin typeface="Times New Roman"/>
                <a:ea typeface="等线"/>
              </a:rPr>
              <a:t>flowbits:set,flaga4c2v1;</a:t>
            </a:r>
            <a:r>
              <a:rPr lang="en-US" sz="1400">
                <a:latin typeface="Times New Roman"/>
                <a:ea typeface="等线"/>
              </a:rPr>
              <a:t>flowbits:noalert; reference:cve,2007-1748; classtype:CVSS-Critical; sid:11014; rev:1; metadata:created_at 2021_08_09, updated_at 2021_08_09;)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>
                <a:latin typeface="Times New Roman"/>
                <a:ea typeface="等线"/>
              </a:rPr>
              <a:t>drop tcp any any -&gt; any any (msg:"Microsoft DNS RPC Service extractQuotedChar() Overflow (TCP)"; flow:to_server,established; </a:t>
            </a:r>
            <a:r>
              <a:rPr lang="en-US" sz="1400">
                <a:solidFill>
                  <a:srgbClr val="FF0200"/>
                </a:solidFill>
                <a:latin typeface="Times New Roman"/>
                <a:ea typeface="等线"/>
              </a:rPr>
              <a:t>flowbits:isset,flaga4c2v1;</a:t>
            </a:r>
            <a:r>
              <a:rPr lang="en-US" sz="1400">
                <a:latin typeface="Times New Roman"/>
                <a:ea typeface="等线"/>
              </a:rPr>
              <a:t> content:"|05 00 00 01 10 00 00 00 b8 0f 00 00 00 00 00 00 a0 0f 00 00 00 00 01 00|"; content:"|00 00 04 00 00|";distance:0; content:!"SMB";nocase; reference:cve,2007-1748; classtype:CVSS-Critical; sid:10014; rev:1; metadata:created_at 2021_08_09, updated_at 2021_08_09;)</a:t>
            </a:r>
          </a:p>
          <a:p>
            <a:endParaRPr lang="zh-CN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838200" y="4001294"/>
            <a:ext cx="6191250" cy="5048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838200" y="4723466"/>
            <a:ext cx="6838950" cy="1333500"/>
          </a:xfrm>
          <a:prstGeom prst="rect">
            <a:avLst/>
          </a:prstGeom>
        </p:spPr>
      </p:pic>
      <p:sp>
        <p:nvSpPr>
          <p:cNvPr id="22535" name="标注: 弯曲线形(带边框和强调线) 22534"/>
          <p:cNvSpPr/>
          <p:nvPr/>
        </p:nvSpPr>
        <p:spPr>
          <a:xfrm>
            <a:off x="7753406" y="4588958"/>
            <a:ext cx="3693552" cy="1180309"/>
          </a:xfrm>
          <a:prstGeom prst="accentBorderCallout2">
            <a:avLst>
              <a:gd name="adj1" fmla="val 18750"/>
              <a:gd name="adj2" fmla="val -8333"/>
              <a:gd name="adj3" fmla="val 32543"/>
              <a:gd name="adj4" fmla="val -138972"/>
              <a:gd name="adj5" fmla="val -26484"/>
              <a:gd name="adj6" fmla="val -99842"/>
            </a:avLst>
          </a:prstGeom>
          <a:solidFill>
            <a:srgbClr val="E9E9E9">
              <a:alpha val="40000"/>
            </a:srgbClr>
          </a:solidFill>
          <a:ln w="12700">
            <a:solidFill>
              <a:srgbClr val="5C5C5C"/>
            </a:solidFill>
            <a:prstDash val="solid"/>
          </a:ln>
          <a:effectLst>
            <a:outerShdw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/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1.两个特征在两个数据包中；</a:t>
            </a:r>
          </a:p>
          <a:p>
            <a:pPr algn="ctr"/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2.中间相隔很多数据；</a:t>
            </a:r>
          </a:p>
          <a:p>
            <a:pPr algn="ctr"/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3.防止载荷过高，流重组失败，导致一个规则无法生效。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4" name="矩形 42"/>
          <p:cNvSpPr>
            <a:spLocks noChangeArrowheads="1"/>
          </p:cNvSpPr>
          <p:nvPr/>
        </p:nvSpPr>
        <p:spPr>
          <a:xfrm>
            <a:off x="333375" y="73025"/>
            <a:ext cx="6346609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等线"/>
                <a:ea typeface="等线"/>
              </a:defRPr>
            </a:lvl1pPr>
            <a:lvl2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等线"/>
                <a:ea typeface="等线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等线"/>
                <a:ea typeface="等线"/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5pPr>
            <a:lvl6pPr marL="2514600" lvl="5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b="1">
                <a:solidFill>
                  <a:srgbClr val="002060"/>
                </a:solidFill>
                <a:latin typeface="微软雅黑"/>
                <a:ea typeface="微软雅黑"/>
              </a:rPr>
              <a:t>三、核心技术</a:t>
            </a:r>
            <a:r>
              <a:rPr lang="en-US" b="1">
                <a:solidFill>
                  <a:srgbClr val="002060"/>
                </a:solidFill>
                <a:latin typeface="微软雅黑"/>
                <a:ea typeface="微软雅黑"/>
              </a:rPr>
              <a:t>——</a:t>
            </a:r>
            <a:r>
              <a:rPr lang="zh-CN" b="1">
                <a:solidFill>
                  <a:srgbClr val="002060"/>
                </a:solidFill>
                <a:latin typeface="微软雅黑"/>
                <a:ea typeface="微软雅黑"/>
              </a:rPr>
              <a:t>高效完备的规则编写</a:t>
            </a:r>
          </a:p>
        </p:txBody>
      </p:sp>
      <p:grpSp>
        <p:nvGrpSpPr>
          <p:cNvPr id="3" name="组合 4"/>
          <p:cNvGrpSpPr/>
          <p:nvPr/>
        </p:nvGrpSpPr>
        <p:grpSpPr>
          <a:xfrm>
            <a:off x="179388" y="812800"/>
            <a:ext cx="5848350" cy="515938"/>
            <a:chOff x="180042" y="928625"/>
            <a:chExt cx="5847725" cy="515546"/>
          </a:xfrm>
        </p:grpSpPr>
        <p:grpSp>
          <p:nvGrpSpPr>
            <p:cNvPr id="4" name="组合 5"/>
            <p:cNvGrpSpPr/>
            <p:nvPr/>
          </p:nvGrpSpPr>
          <p:grpSpPr>
            <a:xfrm>
              <a:off x="180042" y="928625"/>
              <a:ext cx="5847725" cy="515546"/>
              <a:chOff x="2235016" y="7042507"/>
              <a:chExt cx="5847725" cy="515546"/>
            </a:xfrm>
          </p:grpSpPr>
          <p:sp>
            <p:nvSpPr>
              <p:cNvPr id="6" name="平行四边形 5"/>
              <p:cNvSpPr/>
              <p:nvPr/>
            </p:nvSpPr>
            <p:spPr>
              <a:xfrm>
                <a:off x="2258825" y="7042507"/>
                <a:ext cx="401595" cy="195115"/>
              </a:xfrm>
              <a:prstGeom prst="parallelogram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 defTabSz="457200">
                  <a:spcBef>
                    <a:spcPts val="0"/>
                  </a:spcBef>
                  <a:spcAft>
                    <a:spcPts val="0"/>
                  </a:spcAft>
                </a:pPr>
                <a:endParaRPr lang="zh-CN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" name="平行四边形 6"/>
              <p:cNvSpPr/>
              <p:nvPr/>
            </p:nvSpPr>
            <p:spPr>
              <a:xfrm>
                <a:off x="2235016" y="7096441"/>
                <a:ext cx="5847725" cy="461612"/>
              </a:xfrm>
              <a:prstGeom prst="parallelogram">
                <a:avLst/>
              </a:prstGeom>
              <a:gradFill flip="none" rotWithShape="1">
                <a:gsLst>
                  <a:gs pos="69000">
                    <a:srgbClr val="1A5CC0">
                      <a:alpha val="51000"/>
                    </a:srgbClr>
                  </a:gs>
                  <a:gs pos="100000">
                    <a:srgbClr val="1A5CC0">
                      <a:alpha val="0"/>
                    </a:srgbClr>
                  </a:gs>
                  <a:gs pos="0">
                    <a:srgbClr val="1A5CC0"/>
                  </a:gs>
                </a:gsLst>
                <a:lin ang="0" scaled="1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>
              <a:off x="400680" y="982559"/>
              <a:ext cx="1723365" cy="399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sz="2000" b="1">
                  <a:solidFill>
                    <a:schemeClr val="bg1"/>
                  </a:solidFill>
                  <a:latin typeface="微软雅黑"/>
                  <a:ea typeface="微软雅黑"/>
                </a:rPr>
                <a:t>暴力破解攻击</a:t>
              </a:r>
            </a:p>
          </p:txBody>
        </p:sp>
      </p:grpSp>
      <p:sp>
        <p:nvSpPr>
          <p:cNvPr id="8" name="内容占位符 2"/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lvl="0" indent="-2286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685800" lvl="1" indent="-228600" algn="l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1143000" lvl="2" indent="-228600" algn="l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600200" lvl="3" indent="-228600" algn="l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2057400" lvl="4" indent="-228600" algn="l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>
                <a:latin typeface="Times New Roman"/>
              </a:rPr>
              <a:t>alert tcp any any -&gt; any any (msg:"Login Failed!!!"; flow:established,no_stream; content:"Login Failed";nocase; </a:t>
            </a:r>
            <a:r>
              <a:rPr lang="en-US" sz="1400">
                <a:solidFill>
                  <a:srgbClr val="FF0000"/>
                </a:solidFill>
                <a:latin typeface="Times New Roman"/>
              </a:rPr>
              <a:t>flowint: LoginFailed, +, 1;</a:t>
            </a:r>
            <a:r>
              <a:rPr lang="en-US" sz="1400">
                <a:latin typeface="Times New Roman"/>
              </a:rPr>
              <a:t> noalert; sid:400001;)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400">
              <a:latin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>
                <a:latin typeface="Times New Roman"/>
              </a:rPr>
              <a:t>drop tcp any any -&gt; any any (msg:"Login Failed!!!"; flow:established,no_stream; content:"Login Failed";nocase; </a:t>
            </a:r>
            <a:r>
              <a:rPr lang="en-US" sz="1400">
                <a:solidFill>
                  <a:srgbClr val="FF0000"/>
                </a:solidFill>
                <a:latin typeface="Times New Roman"/>
              </a:rPr>
              <a:t>flowint: LoginFailed, +, 1; flowint:LoginFailed, &gt;, 5;</a:t>
            </a:r>
            <a:r>
              <a:rPr lang="en-US" sz="1400">
                <a:latin typeface="Times New Roman"/>
              </a:rPr>
              <a:t> sid:400002;)</a:t>
            </a:r>
          </a:p>
          <a:p>
            <a:endParaRPr lang="zh-CN"/>
          </a:p>
        </p:txBody>
      </p:sp>
      <p:sp>
        <p:nvSpPr>
          <p:cNvPr id="22535" name="标注: 弯曲线形(带边框和强调线) 22534"/>
          <p:cNvSpPr/>
          <p:nvPr/>
        </p:nvSpPr>
        <p:spPr>
          <a:xfrm>
            <a:off x="5026486" y="4609308"/>
            <a:ext cx="3693552" cy="1180309"/>
          </a:xfrm>
          <a:prstGeom prst="accentBorderCallout2">
            <a:avLst>
              <a:gd name="adj1" fmla="val 18750"/>
              <a:gd name="adj2" fmla="val -8333"/>
              <a:gd name="adj3" fmla="val -199354"/>
              <a:gd name="adj4" fmla="val -37044"/>
              <a:gd name="adj5" fmla="val -137690"/>
              <a:gd name="adj6" fmla="val 14207"/>
            </a:avLst>
          </a:prstGeom>
          <a:solidFill>
            <a:srgbClr val="E9E9E9">
              <a:alpha val="40000"/>
            </a:srgbClr>
          </a:solidFill>
          <a:ln w="12700">
            <a:solidFill>
              <a:srgbClr val="5C5C5C"/>
            </a:solidFill>
            <a:prstDash val="solid"/>
          </a:ln>
          <a:effectLst>
            <a:outerShdw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/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1.会有多个同样数据包；</a:t>
            </a:r>
          </a:p>
          <a:p>
            <a:pPr algn="ctr"/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2.通过flowint对特定数据包计数</a:t>
            </a:r>
            <a:r>
              <a:rPr dirty="0"/>
              <a:t>；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4" name="矩形 42"/>
          <p:cNvSpPr>
            <a:spLocks noChangeArrowheads="1"/>
          </p:cNvSpPr>
          <p:nvPr/>
        </p:nvSpPr>
        <p:spPr>
          <a:xfrm>
            <a:off x="333375" y="73025"/>
            <a:ext cx="6346609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等线"/>
                <a:ea typeface="等线"/>
              </a:defRPr>
            </a:lvl1pPr>
            <a:lvl2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等线"/>
                <a:ea typeface="等线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等线"/>
                <a:ea typeface="等线"/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5pPr>
            <a:lvl6pPr marL="2514600" lvl="5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b="1">
                <a:solidFill>
                  <a:srgbClr val="002060"/>
                </a:solidFill>
                <a:latin typeface="微软雅黑"/>
                <a:ea typeface="微软雅黑"/>
              </a:rPr>
              <a:t>三、核心技术</a:t>
            </a:r>
            <a:r>
              <a:rPr lang="en-US" b="1">
                <a:solidFill>
                  <a:srgbClr val="002060"/>
                </a:solidFill>
                <a:latin typeface="微软雅黑"/>
                <a:ea typeface="微软雅黑"/>
              </a:rPr>
              <a:t>——</a:t>
            </a:r>
            <a:r>
              <a:rPr lang="zh-CN" b="1">
                <a:solidFill>
                  <a:srgbClr val="002060"/>
                </a:solidFill>
                <a:latin typeface="微软雅黑"/>
                <a:ea typeface="微软雅黑"/>
              </a:rPr>
              <a:t>高效完备的规则编写</a:t>
            </a:r>
          </a:p>
        </p:txBody>
      </p:sp>
      <p:grpSp>
        <p:nvGrpSpPr>
          <p:cNvPr id="3" name="组合 4"/>
          <p:cNvGrpSpPr/>
          <p:nvPr/>
        </p:nvGrpSpPr>
        <p:grpSpPr>
          <a:xfrm>
            <a:off x="179388" y="812800"/>
            <a:ext cx="5848350" cy="515938"/>
            <a:chOff x="180042" y="928625"/>
            <a:chExt cx="5847725" cy="515546"/>
          </a:xfrm>
        </p:grpSpPr>
        <p:grpSp>
          <p:nvGrpSpPr>
            <p:cNvPr id="4" name="组合 5"/>
            <p:cNvGrpSpPr/>
            <p:nvPr/>
          </p:nvGrpSpPr>
          <p:grpSpPr>
            <a:xfrm>
              <a:off x="180042" y="928625"/>
              <a:ext cx="5847725" cy="515546"/>
              <a:chOff x="2235016" y="7042507"/>
              <a:chExt cx="5847725" cy="515546"/>
            </a:xfrm>
          </p:grpSpPr>
          <p:sp>
            <p:nvSpPr>
              <p:cNvPr id="6" name="平行四边形 5"/>
              <p:cNvSpPr/>
              <p:nvPr/>
            </p:nvSpPr>
            <p:spPr>
              <a:xfrm>
                <a:off x="2258825" y="7042507"/>
                <a:ext cx="401595" cy="195115"/>
              </a:xfrm>
              <a:prstGeom prst="parallelogram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 defTabSz="457200">
                  <a:spcBef>
                    <a:spcPts val="0"/>
                  </a:spcBef>
                  <a:spcAft>
                    <a:spcPts val="0"/>
                  </a:spcAft>
                </a:pPr>
                <a:endParaRPr lang="zh-CN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" name="平行四边形 6"/>
              <p:cNvSpPr/>
              <p:nvPr/>
            </p:nvSpPr>
            <p:spPr>
              <a:xfrm>
                <a:off x="2235016" y="7096441"/>
                <a:ext cx="5847725" cy="461612"/>
              </a:xfrm>
              <a:prstGeom prst="parallelogram">
                <a:avLst/>
              </a:prstGeom>
              <a:gradFill flip="none" rotWithShape="1">
                <a:gsLst>
                  <a:gs pos="69000">
                    <a:srgbClr val="1A5CC0">
                      <a:alpha val="51000"/>
                    </a:srgbClr>
                  </a:gs>
                  <a:gs pos="100000">
                    <a:srgbClr val="1A5CC0">
                      <a:alpha val="0"/>
                    </a:srgbClr>
                  </a:gs>
                  <a:gs pos="0">
                    <a:srgbClr val="1A5CC0"/>
                  </a:gs>
                </a:gsLst>
                <a:lin ang="0" scaled="1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>
              <a:off x="400680" y="982559"/>
              <a:ext cx="1723365" cy="399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sz="2000" b="1">
                  <a:solidFill>
                    <a:schemeClr val="bg1"/>
                  </a:solidFill>
                  <a:latin typeface="微软雅黑"/>
                  <a:ea typeface="微软雅黑"/>
                </a:rPr>
                <a:t>转码逃逸攻击</a:t>
              </a:r>
            </a:p>
          </p:txBody>
        </p:sp>
      </p:grpSp>
      <p:sp>
        <p:nvSpPr>
          <p:cNvPr id="8" name="内容占位符 2"/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lvl="0" indent="-2286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685800" lvl="1" indent="-228600" algn="l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1143000" lvl="2" indent="-228600" algn="l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600200" lvl="3" indent="-228600" algn="l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2057400" lvl="4" indent="-228600" algn="l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>
                <a:latin typeface="Times New Roman"/>
                <a:ea typeface="等线"/>
              </a:rPr>
              <a:t>drop tcp any any -&gt; any any (msg:"Ruby on Rails 'locals' render Remote Code Execution"; flow:to_server,established; content:"/bin/";</a:t>
            </a:r>
            <a:r>
              <a:rPr lang="en-US" sz="1400">
                <a:solidFill>
                  <a:srgbClr val="FF0000"/>
                </a:solidFill>
                <a:latin typeface="Times New Roman"/>
                <a:ea typeface="等线"/>
              </a:rPr>
              <a:t>http_uri;</a:t>
            </a:r>
            <a:r>
              <a:rPr lang="en-US" sz="1400">
                <a:latin typeface="Times New Roman"/>
                <a:ea typeface="等线"/>
              </a:rPr>
              <a:t>fast_pattern;nocase; pcre:"/\x3f</a:t>
            </a:r>
            <a:r>
              <a:rPr lang="en-US" sz="1400">
                <a:solidFill>
                  <a:srgbClr val="FF0000"/>
                </a:solidFill>
                <a:latin typeface="Times New Roman"/>
                <a:ea typeface="等线"/>
              </a:rPr>
              <a:t>[^&amp;]*?(\x2f|%(25)?2f)bin(\x2f|%(25)?2f)/</a:t>
            </a:r>
            <a:r>
              <a:rPr lang="en-US" sz="1400">
                <a:latin typeface="Times New Roman"/>
                <a:ea typeface="等线"/>
              </a:rPr>
              <a:t>i"; sid:10566; rev:1; metadata:created_at 2021_08_09, created_at 2021_08_09;)</a:t>
            </a:r>
          </a:p>
          <a:p>
            <a:endParaRPr lang="zh-CN"/>
          </a:p>
        </p:txBody>
      </p:sp>
      <p:sp>
        <p:nvSpPr>
          <p:cNvPr id="22535" name="标注: 弯曲线形(带边框和强调线) 22534"/>
          <p:cNvSpPr/>
          <p:nvPr/>
        </p:nvSpPr>
        <p:spPr>
          <a:xfrm>
            <a:off x="4395632" y="4711060"/>
            <a:ext cx="3693552" cy="1546611"/>
          </a:xfrm>
          <a:prstGeom prst="accentBorderCallout2">
            <a:avLst>
              <a:gd name="adj1" fmla="val 18750"/>
              <a:gd name="adj2" fmla="val -8333"/>
              <a:gd name="adj3" fmla="val -154617"/>
              <a:gd name="adj4" fmla="val 37612"/>
              <a:gd name="adj5" fmla="val -166116"/>
              <a:gd name="adj6" fmla="val -76151"/>
            </a:avLst>
          </a:prstGeom>
          <a:solidFill>
            <a:srgbClr val="E9E9E9">
              <a:alpha val="40000"/>
            </a:srgbClr>
          </a:solidFill>
          <a:ln w="12700">
            <a:solidFill>
              <a:srgbClr val="5C5C5C"/>
            </a:solidFill>
            <a:prstDash val="solid"/>
          </a:ln>
          <a:effectLst>
            <a:outerShdw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/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1.URL中会出现url编码；</a:t>
            </a:r>
          </a:p>
          <a:p>
            <a:pPr algn="ctr"/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2.可以通过http_uri先转换编码，再匹配特征；</a:t>
            </a:r>
          </a:p>
          <a:p>
            <a:pPr algn="ctr"/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3.也可以通过正则表达式同时匹配ascii码和url编码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矩形 6"/>
          <p:cNvSpPr>
            <a:spLocks noChangeArrowheads="1"/>
          </p:cNvSpPr>
          <p:nvPr/>
        </p:nvSpPr>
        <p:spPr>
          <a:xfrm>
            <a:off x="333375" y="73025"/>
            <a:ext cx="5269391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等线"/>
                <a:ea typeface="等线"/>
              </a:defRPr>
            </a:lvl1pPr>
            <a:lvl2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等线"/>
                <a:ea typeface="等线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等线"/>
                <a:ea typeface="等线"/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5pPr>
            <a:lvl6pPr marL="2514600" lvl="5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b="1" dirty="0">
                <a:solidFill>
                  <a:srgbClr val="002060"/>
                </a:solidFill>
                <a:latin typeface="微软雅黑"/>
                <a:ea typeface="微软雅黑"/>
              </a:rPr>
              <a:t>一、系统架构</a:t>
            </a:r>
            <a:r>
              <a:rPr lang="en-US" b="1" dirty="0">
                <a:solidFill>
                  <a:srgbClr val="002060"/>
                </a:solidFill>
                <a:latin typeface="微软雅黑"/>
                <a:ea typeface="微软雅黑"/>
              </a:rPr>
              <a:t>——</a:t>
            </a:r>
            <a:r>
              <a:rPr lang="zh-CN" altLang="en-US" b="1" dirty="0">
                <a:solidFill>
                  <a:srgbClr val="002060"/>
                </a:solidFill>
                <a:latin typeface="微软雅黑"/>
                <a:ea typeface="微软雅黑"/>
              </a:rPr>
              <a:t>引擎处理流程</a:t>
            </a:r>
            <a:endParaRPr lang="zh-CN" b="1" dirty="0">
              <a:solidFill>
                <a:srgbClr val="002060"/>
              </a:solidFill>
              <a:latin typeface="微软雅黑"/>
              <a:ea typeface="微软雅黑"/>
            </a:endParaRPr>
          </a:p>
        </p:txBody>
      </p:sp>
      <p:grpSp>
        <p:nvGrpSpPr>
          <p:cNvPr id="3" name="组合 3"/>
          <p:cNvGrpSpPr/>
          <p:nvPr/>
        </p:nvGrpSpPr>
        <p:grpSpPr>
          <a:xfrm>
            <a:off x="6403113" y="1333791"/>
            <a:ext cx="2780268" cy="468312"/>
            <a:chOff x="349108" y="4285927"/>
            <a:chExt cx="1581366" cy="468331"/>
          </a:xfrm>
        </p:grpSpPr>
        <p:sp>
          <p:nvSpPr>
            <p:cNvPr id="4" name="矩形: 圆角 30"/>
            <p:cNvSpPr/>
            <p:nvPr/>
          </p:nvSpPr>
          <p:spPr>
            <a:xfrm>
              <a:off x="349108" y="4285927"/>
              <a:ext cx="1581365" cy="468331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5" name="矩形 12"/>
            <p:cNvSpPr>
              <a:spLocks noChangeArrowheads="1"/>
            </p:cNvSpPr>
            <p:nvPr/>
          </p:nvSpPr>
          <p:spPr>
            <a:xfrm>
              <a:off x="349109" y="4335426"/>
              <a:ext cx="1581365" cy="3693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sz="1800" b="1">
                  <a:solidFill>
                    <a:srgbClr val="002060"/>
                  </a:solidFill>
                  <a:latin typeface="微软雅黑"/>
                  <a:ea typeface="微软雅黑"/>
                </a:rPr>
                <a:t>Suricata</a:t>
              </a:r>
              <a:r>
                <a:rPr lang="zh-CN" sz="1800" b="1">
                  <a:solidFill>
                    <a:srgbClr val="002060"/>
                  </a:solidFill>
                  <a:latin typeface="微软雅黑"/>
                  <a:ea typeface="微软雅黑"/>
                </a:rPr>
                <a:t>初始化模块</a:t>
              </a:r>
            </a:p>
          </p:txBody>
        </p:sp>
      </p:grpSp>
      <p:grpSp>
        <p:nvGrpSpPr>
          <p:cNvPr id="6" name="组合 3"/>
          <p:cNvGrpSpPr/>
          <p:nvPr/>
        </p:nvGrpSpPr>
        <p:grpSpPr>
          <a:xfrm>
            <a:off x="2736951" y="2529650"/>
            <a:ext cx="2780268" cy="468312"/>
            <a:chOff x="349108" y="4285927"/>
            <a:chExt cx="1581366" cy="468331"/>
          </a:xfrm>
        </p:grpSpPr>
        <p:sp>
          <p:nvSpPr>
            <p:cNvPr id="7" name="矩形: 圆角 30"/>
            <p:cNvSpPr/>
            <p:nvPr/>
          </p:nvSpPr>
          <p:spPr>
            <a:xfrm>
              <a:off x="349108" y="4285927"/>
              <a:ext cx="1581365" cy="468331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8" name="矩形 12"/>
            <p:cNvSpPr>
              <a:spLocks noChangeArrowheads="1"/>
            </p:cNvSpPr>
            <p:nvPr/>
          </p:nvSpPr>
          <p:spPr>
            <a:xfrm>
              <a:off x="349109" y="4335426"/>
              <a:ext cx="1581365" cy="3693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sz="1800" b="1" dirty="0" err="1">
                  <a:solidFill>
                    <a:srgbClr val="002060"/>
                  </a:solidFill>
                  <a:latin typeface="微软雅黑"/>
                  <a:ea typeface="微软雅黑"/>
                </a:rPr>
                <a:t>Dpdk</a:t>
              </a:r>
              <a:r>
                <a:rPr lang="zh-CN" sz="1800" b="1" dirty="0">
                  <a:solidFill>
                    <a:srgbClr val="002060"/>
                  </a:solidFill>
                  <a:latin typeface="微软雅黑"/>
                  <a:ea typeface="微软雅黑"/>
                </a:rPr>
                <a:t>接收包模块</a:t>
              </a:r>
            </a:p>
          </p:txBody>
        </p:sp>
      </p:grpSp>
      <p:grpSp>
        <p:nvGrpSpPr>
          <p:cNvPr id="9" name="组合 3"/>
          <p:cNvGrpSpPr/>
          <p:nvPr/>
        </p:nvGrpSpPr>
        <p:grpSpPr>
          <a:xfrm>
            <a:off x="6403109" y="3848868"/>
            <a:ext cx="2780268" cy="468312"/>
            <a:chOff x="349108" y="4285923"/>
            <a:chExt cx="1581366" cy="468331"/>
          </a:xfrm>
        </p:grpSpPr>
        <p:sp>
          <p:nvSpPr>
            <p:cNvPr id="10" name="矩形: 圆角 30"/>
            <p:cNvSpPr/>
            <p:nvPr/>
          </p:nvSpPr>
          <p:spPr>
            <a:xfrm>
              <a:off x="349108" y="4285923"/>
              <a:ext cx="1581365" cy="468331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11" name="矩形 12"/>
            <p:cNvSpPr>
              <a:spLocks noChangeArrowheads="1"/>
            </p:cNvSpPr>
            <p:nvPr/>
          </p:nvSpPr>
          <p:spPr>
            <a:xfrm>
              <a:off x="349109" y="4335426"/>
              <a:ext cx="1581365" cy="3693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sz="1800" b="1">
                  <a:solidFill>
                    <a:srgbClr val="002060"/>
                  </a:solidFill>
                  <a:latin typeface="微软雅黑"/>
                  <a:ea typeface="微软雅黑"/>
                </a:rPr>
                <a:t>Suricata</a:t>
              </a:r>
              <a:r>
                <a:rPr lang="zh-CN" sz="1800" b="1">
                  <a:solidFill>
                    <a:srgbClr val="002060"/>
                  </a:solidFill>
                  <a:latin typeface="微软雅黑"/>
                  <a:ea typeface="微软雅黑"/>
                </a:rPr>
                <a:t>包处理模块</a:t>
              </a:r>
            </a:p>
          </p:txBody>
        </p:sp>
      </p:grpSp>
      <p:grpSp>
        <p:nvGrpSpPr>
          <p:cNvPr id="12" name="组合 3"/>
          <p:cNvGrpSpPr/>
          <p:nvPr/>
        </p:nvGrpSpPr>
        <p:grpSpPr>
          <a:xfrm>
            <a:off x="2736947" y="5194338"/>
            <a:ext cx="2780268" cy="468312"/>
            <a:chOff x="349108" y="4285927"/>
            <a:chExt cx="1581366" cy="468331"/>
          </a:xfrm>
        </p:grpSpPr>
        <p:sp>
          <p:nvSpPr>
            <p:cNvPr id="13" name="矩形: 圆角 30"/>
            <p:cNvSpPr/>
            <p:nvPr/>
          </p:nvSpPr>
          <p:spPr>
            <a:xfrm>
              <a:off x="349108" y="4285927"/>
              <a:ext cx="1581365" cy="468331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14" name="矩形 12"/>
            <p:cNvSpPr>
              <a:spLocks noChangeArrowheads="1"/>
            </p:cNvSpPr>
            <p:nvPr/>
          </p:nvSpPr>
          <p:spPr>
            <a:xfrm>
              <a:off x="349109" y="4335426"/>
              <a:ext cx="1581365" cy="3693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sz="1800" b="1">
                  <a:solidFill>
                    <a:srgbClr val="002060"/>
                  </a:solidFill>
                  <a:latin typeface="微软雅黑"/>
                  <a:ea typeface="微软雅黑"/>
                </a:rPr>
                <a:t>Dpdk</a:t>
              </a:r>
              <a:r>
                <a:rPr lang="zh-CN" sz="1800" b="1">
                  <a:solidFill>
                    <a:srgbClr val="002060"/>
                  </a:solidFill>
                  <a:latin typeface="微软雅黑"/>
                  <a:ea typeface="微软雅黑"/>
                </a:rPr>
                <a:t>包转发模块</a:t>
              </a:r>
            </a:p>
          </p:txBody>
        </p:sp>
      </p:grpSp>
      <p:cxnSp>
        <p:nvCxnSpPr>
          <p:cNvPr id="15" name="肘形连接符 16"/>
          <p:cNvCxnSpPr>
            <a:stCxn id="5" idx="1"/>
            <a:endCxn id="7" idx="0"/>
          </p:cNvCxnSpPr>
          <p:nvPr/>
        </p:nvCxnSpPr>
        <p:spPr>
          <a:xfrm rot="10800000" flipV="1">
            <a:off x="4127085" y="1567954"/>
            <a:ext cx="2276031" cy="961696"/>
          </a:xfrm>
          <a:prstGeom prst="bentConnector2">
            <a:avLst/>
          </a:prstGeom>
          <a:ln w="6350">
            <a:solidFill>
              <a:schemeClr val="accent1"/>
            </a:solidFill>
            <a:prstDash val="solid"/>
            <a:miter/>
            <a:tailEnd type="triangle"/>
          </a:ln>
        </p:spPr>
      </p:cxnSp>
      <p:cxnSp>
        <p:nvCxnSpPr>
          <p:cNvPr id="16" name="肘形连接符 20"/>
          <p:cNvCxnSpPr>
            <a:stCxn id="8" idx="3"/>
            <a:endCxn id="10" idx="0"/>
          </p:cNvCxnSpPr>
          <p:nvPr/>
        </p:nvCxnSpPr>
        <p:spPr>
          <a:xfrm>
            <a:off x="5517219" y="2763813"/>
            <a:ext cx="2276023" cy="1085055"/>
          </a:xfrm>
          <a:prstGeom prst="bentConnector2">
            <a:avLst/>
          </a:prstGeom>
          <a:ln w="6350">
            <a:solidFill>
              <a:schemeClr val="accent1"/>
            </a:solidFill>
            <a:prstDash val="solid"/>
            <a:miter/>
            <a:tailEnd type="triangle"/>
          </a:ln>
        </p:spPr>
      </p:cxnSp>
      <p:cxnSp>
        <p:nvCxnSpPr>
          <p:cNvPr id="17" name="肘形连接符 22"/>
          <p:cNvCxnSpPr>
            <a:stCxn id="10" idx="1"/>
            <a:endCxn id="13" idx="0"/>
          </p:cNvCxnSpPr>
          <p:nvPr/>
        </p:nvCxnSpPr>
        <p:spPr>
          <a:xfrm rot="10800000" flipV="1">
            <a:off x="4127081" y="4083024"/>
            <a:ext cx="2276029" cy="1111314"/>
          </a:xfrm>
          <a:prstGeom prst="bentConnector2">
            <a:avLst/>
          </a:prstGeom>
          <a:ln w="6350">
            <a:solidFill>
              <a:schemeClr val="accent1"/>
            </a:solidFill>
            <a:prstDash val="solid"/>
            <a:miter/>
            <a:tailEnd type="triangle"/>
          </a:ln>
        </p:spPr>
      </p:cxnSp>
      <p:sp>
        <p:nvSpPr>
          <p:cNvPr id="18" name="左大括号 17"/>
          <p:cNvSpPr/>
          <p:nvPr/>
        </p:nvSpPr>
        <p:spPr>
          <a:xfrm rot="10800000">
            <a:off x="2110629" y="2029124"/>
            <a:ext cx="585627" cy="1469364"/>
          </a:xfrm>
          <a:prstGeom prst="leftBrace">
            <a:avLst/>
          </a:prstGeom>
          <a:ln w="6350" cap="flat" cmpd="sng">
            <a:solidFill>
              <a:schemeClr val="accent1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>
              <a:solidFill>
                <a:schemeClr val="tx1"/>
              </a:solidFill>
            </a:endParaRPr>
          </a:p>
        </p:txBody>
      </p:sp>
      <p:sp>
        <p:nvSpPr>
          <p:cNvPr id="19" name="左大括号 18"/>
          <p:cNvSpPr/>
          <p:nvPr/>
        </p:nvSpPr>
        <p:spPr>
          <a:xfrm>
            <a:off x="9224073" y="3348342"/>
            <a:ext cx="585627" cy="1469364"/>
          </a:xfrm>
          <a:prstGeom prst="leftBrace">
            <a:avLst/>
          </a:prstGeom>
          <a:ln w="6350" cap="flat" cmpd="sng">
            <a:solidFill>
              <a:schemeClr val="accent1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>
              <a:solidFill>
                <a:schemeClr val="tx1"/>
              </a:solidFill>
            </a:endParaRPr>
          </a:p>
        </p:txBody>
      </p:sp>
      <p:grpSp>
        <p:nvGrpSpPr>
          <p:cNvPr id="20" name="组合 3"/>
          <p:cNvGrpSpPr/>
          <p:nvPr/>
        </p:nvGrpSpPr>
        <p:grpSpPr>
          <a:xfrm>
            <a:off x="679799" y="1839395"/>
            <a:ext cx="1390134" cy="418811"/>
            <a:chOff x="349108" y="4285927"/>
            <a:chExt cx="1581366" cy="468331"/>
          </a:xfrm>
        </p:grpSpPr>
        <p:sp>
          <p:nvSpPr>
            <p:cNvPr id="21" name="矩形: 圆角 20"/>
            <p:cNvSpPr/>
            <p:nvPr/>
          </p:nvSpPr>
          <p:spPr>
            <a:xfrm>
              <a:off x="349108" y="4285927"/>
              <a:ext cx="1581365" cy="468331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22" name="矩形 12"/>
            <p:cNvSpPr>
              <a:spLocks noChangeArrowheads="1"/>
            </p:cNvSpPr>
            <p:nvPr/>
          </p:nvSpPr>
          <p:spPr>
            <a:xfrm>
              <a:off x="349109" y="4335426"/>
              <a:ext cx="1581365" cy="3441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sz="1400" b="1" dirty="0">
                  <a:solidFill>
                    <a:srgbClr val="002060"/>
                  </a:solidFill>
                  <a:latin typeface="微软雅黑"/>
                  <a:ea typeface="微软雅黑"/>
                </a:rPr>
                <a:t>Receive</a:t>
              </a:r>
              <a:r>
                <a:rPr lang="zh-CN" sz="1400" b="1" dirty="0">
                  <a:solidFill>
                    <a:srgbClr val="002060"/>
                  </a:solidFill>
                  <a:latin typeface="微软雅黑"/>
                  <a:ea typeface="微软雅黑"/>
                </a:rPr>
                <a:t>模块</a:t>
              </a:r>
            </a:p>
          </p:txBody>
        </p:sp>
      </p:grpSp>
      <p:grpSp>
        <p:nvGrpSpPr>
          <p:cNvPr id="23" name="组合 3"/>
          <p:cNvGrpSpPr/>
          <p:nvPr/>
        </p:nvGrpSpPr>
        <p:grpSpPr>
          <a:xfrm>
            <a:off x="679797" y="3269446"/>
            <a:ext cx="1390134" cy="418811"/>
            <a:chOff x="349108" y="4285927"/>
            <a:chExt cx="1581366" cy="468331"/>
          </a:xfrm>
        </p:grpSpPr>
        <p:sp>
          <p:nvSpPr>
            <p:cNvPr id="24" name="矩形: 圆角 30"/>
            <p:cNvSpPr/>
            <p:nvPr/>
          </p:nvSpPr>
          <p:spPr>
            <a:xfrm>
              <a:off x="349108" y="4285927"/>
              <a:ext cx="1581365" cy="468331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25" name="矩形 12"/>
            <p:cNvSpPr>
              <a:spLocks noChangeArrowheads="1"/>
            </p:cNvSpPr>
            <p:nvPr/>
          </p:nvSpPr>
          <p:spPr>
            <a:xfrm>
              <a:off x="349109" y="4335426"/>
              <a:ext cx="1581365" cy="3441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sz="1400" b="1">
                  <a:solidFill>
                    <a:srgbClr val="002060"/>
                  </a:solidFill>
                  <a:latin typeface="微软雅黑"/>
                  <a:ea typeface="微软雅黑"/>
                </a:rPr>
                <a:t>Decode</a:t>
              </a:r>
              <a:r>
                <a:rPr lang="zh-CN" sz="1400" b="1">
                  <a:solidFill>
                    <a:srgbClr val="002060"/>
                  </a:solidFill>
                  <a:latin typeface="微软雅黑"/>
                  <a:ea typeface="微软雅黑"/>
                </a:rPr>
                <a:t>模块</a:t>
              </a:r>
            </a:p>
          </p:txBody>
        </p:sp>
      </p:grpSp>
      <p:grpSp>
        <p:nvGrpSpPr>
          <p:cNvPr id="26" name="组合 3"/>
          <p:cNvGrpSpPr/>
          <p:nvPr/>
        </p:nvGrpSpPr>
        <p:grpSpPr>
          <a:xfrm>
            <a:off x="9809699" y="3138937"/>
            <a:ext cx="2005581" cy="567484"/>
            <a:chOff x="349108" y="4285927"/>
            <a:chExt cx="1581366" cy="634583"/>
          </a:xfrm>
        </p:grpSpPr>
        <p:sp>
          <p:nvSpPr>
            <p:cNvPr id="27" name="矩形: 圆角 30"/>
            <p:cNvSpPr/>
            <p:nvPr/>
          </p:nvSpPr>
          <p:spPr>
            <a:xfrm>
              <a:off x="349108" y="4285927"/>
              <a:ext cx="1581365" cy="468331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28" name="矩形 12"/>
            <p:cNvSpPr>
              <a:spLocks noChangeArrowheads="1"/>
            </p:cNvSpPr>
            <p:nvPr/>
          </p:nvSpPr>
          <p:spPr>
            <a:xfrm>
              <a:off x="349109" y="4335425"/>
              <a:ext cx="1581365" cy="5850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sz="1400" b="1">
                  <a:solidFill>
                    <a:srgbClr val="002060"/>
                  </a:solidFill>
                  <a:latin typeface="微软雅黑"/>
                  <a:ea typeface="微软雅黑"/>
                </a:rPr>
                <a:t>FlowWorker</a:t>
              </a:r>
              <a:r>
                <a:rPr lang="zh-CN" sz="1400" b="1">
                  <a:solidFill>
                    <a:srgbClr val="002060"/>
                  </a:solidFill>
                  <a:latin typeface="微软雅黑"/>
                  <a:ea typeface="微软雅黑"/>
                </a:rPr>
                <a:t>模块</a:t>
              </a:r>
            </a:p>
          </p:txBody>
        </p:sp>
      </p:grpSp>
      <p:grpSp>
        <p:nvGrpSpPr>
          <p:cNvPr id="29" name="组合 3"/>
          <p:cNvGrpSpPr/>
          <p:nvPr/>
        </p:nvGrpSpPr>
        <p:grpSpPr>
          <a:xfrm>
            <a:off x="9809699" y="4626854"/>
            <a:ext cx="2005581" cy="418811"/>
            <a:chOff x="349108" y="4285927"/>
            <a:chExt cx="1581366" cy="468331"/>
          </a:xfrm>
        </p:grpSpPr>
        <p:sp>
          <p:nvSpPr>
            <p:cNvPr id="30" name="矩形: 圆角 30"/>
            <p:cNvSpPr/>
            <p:nvPr/>
          </p:nvSpPr>
          <p:spPr>
            <a:xfrm>
              <a:off x="349108" y="4285927"/>
              <a:ext cx="1581365" cy="468331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31" name="矩形 12"/>
            <p:cNvSpPr>
              <a:spLocks noChangeArrowheads="1"/>
            </p:cNvSpPr>
            <p:nvPr/>
          </p:nvSpPr>
          <p:spPr>
            <a:xfrm>
              <a:off x="349109" y="4335425"/>
              <a:ext cx="1581365" cy="3441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sz="1400" b="1">
                  <a:solidFill>
                    <a:srgbClr val="002060"/>
                  </a:solidFill>
                  <a:latin typeface="微软雅黑"/>
                  <a:ea typeface="微软雅黑"/>
                </a:rPr>
                <a:t>ResponseReject</a:t>
              </a:r>
              <a:r>
                <a:rPr lang="zh-CN" sz="1400" b="1">
                  <a:solidFill>
                    <a:srgbClr val="002060"/>
                  </a:solidFill>
                  <a:latin typeface="微软雅黑"/>
                  <a:ea typeface="微软雅黑"/>
                </a:rPr>
                <a:t>模块</a:t>
              </a:r>
            </a:p>
          </p:txBody>
        </p:sp>
      </p:grp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90C64B7E-D52B-4666-B5E0-0BB5039F7B2C}"/>
              </a:ext>
            </a:extLst>
          </p:cNvPr>
          <p:cNvCxnSpPr/>
          <p:nvPr/>
        </p:nvCxnSpPr>
        <p:spPr>
          <a:xfrm flipV="1">
            <a:off x="3680460" y="2948479"/>
            <a:ext cx="0" cy="2245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4" name="矩形 42"/>
          <p:cNvSpPr>
            <a:spLocks noChangeArrowheads="1"/>
          </p:cNvSpPr>
          <p:nvPr/>
        </p:nvSpPr>
        <p:spPr>
          <a:xfrm>
            <a:off x="333375" y="73025"/>
            <a:ext cx="6705682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等线"/>
                <a:ea typeface="等线"/>
              </a:defRPr>
            </a:lvl1pPr>
            <a:lvl2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等线"/>
                <a:ea typeface="等线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等线"/>
                <a:ea typeface="等线"/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5pPr>
            <a:lvl6pPr marL="2514600" lvl="5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b="1">
                <a:solidFill>
                  <a:srgbClr val="002060"/>
                </a:solidFill>
                <a:latin typeface="微软雅黑"/>
                <a:ea typeface="微软雅黑"/>
              </a:rPr>
              <a:t>三、核心技术</a:t>
            </a:r>
            <a:r>
              <a:rPr lang="en-US" b="1">
                <a:solidFill>
                  <a:srgbClr val="002060"/>
                </a:solidFill>
                <a:latin typeface="微软雅黑"/>
                <a:ea typeface="微软雅黑"/>
              </a:rPr>
              <a:t>——</a:t>
            </a:r>
            <a:r>
              <a:rPr lang="zh-CN" b="1">
                <a:solidFill>
                  <a:srgbClr val="002060"/>
                </a:solidFill>
                <a:latin typeface="微软雅黑"/>
                <a:ea typeface="微软雅黑"/>
              </a:rPr>
              <a:t>高效美观的前后端设计</a:t>
            </a:r>
          </a:p>
        </p:txBody>
      </p:sp>
      <p:grpSp>
        <p:nvGrpSpPr>
          <p:cNvPr id="10" name="组合 23"/>
          <p:cNvGrpSpPr/>
          <p:nvPr/>
        </p:nvGrpSpPr>
        <p:grpSpPr>
          <a:xfrm>
            <a:off x="179388" y="812800"/>
            <a:ext cx="4927600" cy="515938"/>
            <a:chOff x="180041" y="928625"/>
            <a:chExt cx="7829640" cy="515546"/>
          </a:xfrm>
        </p:grpSpPr>
        <p:grpSp>
          <p:nvGrpSpPr>
            <p:cNvPr id="11" name="组合 24"/>
            <p:cNvGrpSpPr/>
            <p:nvPr/>
          </p:nvGrpSpPr>
          <p:grpSpPr>
            <a:xfrm>
              <a:off x="180041" y="928625"/>
              <a:ext cx="7829640" cy="515546"/>
              <a:chOff x="2235015" y="7042507"/>
              <a:chExt cx="7829640" cy="515546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2257716" y="7042507"/>
                <a:ext cx="403590" cy="195115"/>
              </a:xfrm>
              <a:prstGeom prst="parallelogram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 defTabSz="457200">
                  <a:spcBef>
                    <a:spcPts val="0"/>
                  </a:spcBef>
                  <a:spcAft>
                    <a:spcPts val="0"/>
                  </a:spcAft>
                </a:pPr>
                <a:endParaRPr lang="zh-CN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2235015" y="7096441"/>
                <a:ext cx="7829640" cy="461612"/>
              </a:xfrm>
              <a:prstGeom prst="parallelogram">
                <a:avLst/>
              </a:prstGeom>
              <a:gradFill flip="none" rotWithShape="1">
                <a:gsLst>
                  <a:gs pos="69000">
                    <a:srgbClr val="1A5CC0">
                      <a:alpha val="51000"/>
                    </a:srgbClr>
                  </a:gs>
                  <a:gs pos="100000">
                    <a:srgbClr val="1A5CC0">
                      <a:alpha val="0"/>
                    </a:srgbClr>
                  </a:gs>
                  <a:gs pos="0">
                    <a:srgbClr val="1A5CC0"/>
                  </a:gs>
                </a:gsLst>
                <a:lin ang="0" scaled="1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404537" y="982559"/>
              <a:ext cx="4434957" cy="399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sz="2000" b="1">
                  <a:solidFill>
                    <a:schemeClr val="bg1"/>
                  </a:solidFill>
                  <a:latin typeface="微软雅黑"/>
                  <a:ea typeface="微软雅黑"/>
                </a:rPr>
                <a:t>管理系统</a:t>
              </a:r>
              <a:r>
                <a:rPr lang="en-US" sz="2000" b="1">
                  <a:solidFill>
                    <a:schemeClr val="bg1"/>
                  </a:solidFill>
                  <a:latin typeface="微软雅黑"/>
                  <a:ea typeface="微软雅黑"/>
                </a:rPr>
                <a:t>——</a:t>
              </a:r>
              <a:r>
                <a:rPr lang="zh-CN" sz="2000" b="1">
                  <a:solidFill>
                    <a:schemeClr val="bg1"/>
                  </a:solidFill>
                  <a:latin typeface="微软雅黑"/>
                  <a:ea typeface="微软雅黑"/>
                </a:rPr>
                <a:t>规则管理</a:t>
              </a: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79388" y="1328440"/>
            <a:ext cx="7958809" cy="522077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20240" y="2171403"/>
            <a:ext cx="1516207" cy="228897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513667" y="5898275"/>
            <a:ext cx="1516207" cy="228897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105949" y="3006140"/>
            <a:ext cx="1032247" cy="339733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20240" y="6226651"/>
            <a:ext cx="1032247" cy="339733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20755" y="2171403"/>
            <a:ext cx="35753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修改并使用</a:t>
            </a:r>
            <a:r>
              <a:rPr lang="en-US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suricata</a:t>
            </a:r>
            <a:r>
              <a:rPr 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-update</a:t>
            </a:r>
            <a:r>
              <a:rPr 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，支持多规则文件的修改和维护。</a:t>
            </a:r>
          </a:p>
        </p:txBody>
      </p:sp>
      <p:sp>
        <p:nvSpPr>
          <p:cNvPr id="22535" name="文本框 5"/>
          <p:cNvSpPr txBox="1"/>
          <p:nvPr/>
        </p:nvSpPr>
        <p:spPr>
          <a:xfrm>
            <a:off x="8420755" y="3052243"/>
            <a:ext cx="35753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应用修改不需要重启</a:t>
            </a:r>
            <a:r>
              <a:rPr lang="en-US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suricata</a:t>
            </a:r>
            <a:r>
              <a:rPr 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引擎。</a:t>
            </a:r>
          </a:p>
        </p:txBody>
      </p:sp>
      <p:sp>
        <p:nvSpPr>
          <p:cNvPr id="22536" name="文本框 5"/>
          <p:cNvSpPr txBox="1"/>
          <p:nvPr/>
        </p:nvSpPr>
        <p:spPr>
          <a:xfrm>
            <a:off x="8420755" y="4025922"/>
            <a:ext cx="35753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使用npm库match-sorter实现规则的搜索。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4" name="矩形 42"/>
          <p:cNvSpPr>
            <a:spLocks noChangeArrowheads="1"/>
          </p:cNvSpPr>
          <p:nvPr/>
        </p:nvSpPr>
        <p:spPr>
          <a:xfrm>
            <a:off x="333375" y="73025"/>
            <a:ext cx="6705682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等线"/>
                <a:ea typeface="等线"/>
              </a:defRPr>
            </a:lvl1pPr>
            <a:lvl2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等线"/>
                <a:ea typeface="等线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等线"/>
                <a:ea typeface="等线"/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5pPr>
            <a:lvl6pPr marL="2514600" lvl="5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b="1">
                <a:solidFill>
                  <a:srgbClr val="002060"/>
                </a:solidFill>
                <a:latin typeface="微软雅黑"/>
                <a:ea typeface="微软雅黑"/>
              </a:rPr>
              <a:t>三、核心技术</a:t>
            </a:r>
            <a:r>
              <a:rPr lang="en-US" b="1">
                <a:solidFill>
                  <a:srgbClr val="002060"/>
                </a:solidFill>
                <a:latin typeface="微软雅黑"/>
                <a:ea typeface="微软雅黑"/>
              </a:rPr>
              <a:t>——</a:t>
            </a:r>
            <a:r>
              <a:rPr lang="zh-CN" b="1">
                <a:solidFill>
                  <a:srgbClr val="002060"/>
                </a:solidFill>
                <a:latin typeface="微软雅黑"/>
                <a:ea typeface="微软雅黑"/>
              </a:rPr>
              <a:t>高效美观的前后端设计</a:t>
            </a:r>
          </a:p>
        </p:txBody>
      </p:sp>
      <p:grpSp>
        <p:nvGrpSpPr>
          <p:cNvPr id="10" name="组合 23"/>
          <p:cNvGrpSpPr/>
          <p:nvPr/>
        </p:nvGrpSpPr>
        <p:grpSpPr>
          <a:xfrm>
            <a:off x="179388" y="812800"/>
            <a:ext cx="4927600" cy="515938"/>
            <a:chOff x="180041" y="928625"/>
            <a:chExt cx="7829640" cy="515546"/>
          </a:xfrm>
        </p:grpSpPr>
        <p:grpSp>
          <p:nvGrpSpPr>
            <p:cNvPr id="11" name="组合 24"/>
            <p:cNvGrpSpPr/>
            <p:nvPr/>
          </p:nvGrpSpPr>
          <p:grpSpPr>
            <a:xfrm>
              <a:off x="180041" y="928625"/>
              <a:ext cx="7829640" cy="515546"/>
              <a:chOff x="2235015" y="7042507"/>
              <a:chExt cx="7829640" cy="515546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2257716" y="7042507"/>
                <a:ext cx="403590" cy="195115"/>
              </a:xfrm>
              <a:prstGeom prst="parallelogram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 defTabSz="457200">
                  <a:spcBef>
                    <a:spcPts val="0"/>
                  </a:spcBef>
                  <a:spcAft>
                    <a:spcPts val="0"/>
                  </a:spcAft>
                </a:pPr>
                <a:endParaRPr lang="zh-CN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2235015" y="7096441"/>
                <a:ext cx="7829640" cy="461612"/>
              </a:xfrm>
              <a:prstGeom prst="parallelogram">
                <a:avLst/>
              </a:prstGeom>
              <a:gradFill flip="none" rotWithShape="1">
                <a:gsLst>
                  <a:gs pos="69000">
                    <a:srgbClr val="1A5CC0">
                      <a:alpha val="51000"/>
                    </a:srgbClr>
                  </a:gs>
                  <a:gs pos="100000">
                    <a:srgbClr val="1A5CC0">
                      <a:alpha val="0"/>
                    </a:srgbClr>
                  </a:gs>
                  <a:gs pos="0">
                    <a:srgbClr val="1A5CC0"/>
                  </a:gs>
                </a:gsLst>
                <a:lin ang="0" scaled="1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404537" y="1016823"/>
              <a:ext cx="6472611" cy="399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sz="2000" b="1" dirty="0">
                  <a:solidFill>
                    <a:schemeClr val="bg1"/>
                  </a:solidFill>
                  <a:latin typeface="微软雅黑"/>
                  <a:ea typeface="微软雅黑"/>
                </a:rPr>
                <a:t>管理系统</a:t>
              </a:r>
              <a:r>
                <a:rPr lang="en-US" sz="2000" b="1" dirty="0">
                  <a:solidFill>
                    <a:schemeClr val="bg1"/>
                  </a:solidFill>
                  <a:latin typeface="微软雅黑"/>
                  <a:ea typeface="微软雅黑"/>
                </a:rPr>
                <a:t>——</a:t>
              </a:r>
              <a:r>
                <a:rPr lang="en-US" sz="2000" b="1" dirty="0" err="1">
                  <a:solidFill>
                    <a:schemeClr val="bg1"/>
                  </a:solidFill>
                  <a:latin typeface="微软雅黑"/>
                  <a:ea typeface="微软雅黑"/>
                </a:rPr>
                <a:t>不重启引擎更新规则</a:t>
              </a:r>
              <a:endParaRPr lang="en-US" sz="2000" b="1" dirty="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22535" name="组合 3"/>
          <p:cNvGrpSpPr/>
          <p:nvPr/>
        </p:nvGrpSpPr>
        <p:grpSpPr>
          <a:xfrm>
            <a:off x="765393" y="3320420"/>
            <a:ext cx="1986051" cy="468312"/>
            <a:chOff x="349108" y="4285927"/>
            <a:chExt cx="1581366" cy="468331"/>
          </a:xfrm>
        </p:grpSpPr>
        <p:sp>
          <p:nvSpPr>
            <p:cNvPr id="22536" name="矩形: 圆角 30"/>
            <p:cNvSpPr/>
            <p:nvPr/>
          </p:nvSpPr>
          <p:spPr>
            <a:xfrm>
              <a:off x="349108" y="4285927"/>
              <a:ext cx="1581365" cy="468331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22537" name="矩形 12"/>
            <p:cNvSpPr>
              <a:spLocks noChangeArrowheads="1"/>
            </p:cNvSpPr>
            <p:nvPr/>
          </p:nvSpPr>
          <p:spPr>
            <a:xfrm>
              <a:off x="349109" y="4335426"/>
              <a:ext cx="1581365" cy="3619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sz="1800" b="1">
                  <a:solidFill>
                    <a:srgbClr val="002060"/>
                  </a:solidFill>
                  <a:latin typeface="微软雅黑"/>
                  <a:ea typeface="微软雅黑"/>
                </a:rPr>
                <a:t>点击应用</a:t>
              </a:r>
            </a:p>
          </p:txBody>
        </p:sp>
      </p:grpSp>
      <p:grpSp>
        <p:nvGrpSpPr>
          <p:cNvPr id="22538" name="组合 3"/>
          <p:cNvGrpSpPr/>
          <p:nvPr/>
        </p:nvGrpSpPr>
        <p:grpSpPr>
          <a:xfrm>
            <a:off x="4202196" y="2227863"/>
            <a:ext cx="1986051" cy="715726"/>
            <a:chOff x="349108" y="4285927"/>
            <a:chExt cx="1581366" cy="715755"/>
          </a:xfrm>
        </p:grpSpPr>
        <p:sp>
          <p:nvSpPr>
            <p:cNvPr id="22539" name="矩形: 圆角 30"/>
            <p:cNvSpPr/>
            <p:nvPr/>
          </p:nvSpPr>
          <p:spPr>
            <a:xfrm>
              <a:off x="349108" y="4285927"/>
              <a:ext cx="1581365" cy="715755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b="1">
                <a:solidFill>
                  <a:srgbClr val="FFFFFF"/>
                </a:solidFill>
              </a:endParaRPr>
            </a:p>
          </p:txBody>
        </p:sp>
        <p:sp>
          <p:nvSpPr>
            <p:cNvPr id="22540" name="矩形 12"/>
            <p:cNvSpPr>
              <a:spLocks noChangeArrowheads="1"/>
            </p:cNvSpPr>
            <p:nvPr/>
          </p:nvSpPr>
          <p:spPr>
            <a:xfrm>
              <a:off x="349109" y="4335426"/>
              <a:ext cx="1581365" cy="6350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sz="1800" b="1" dirty="0" err="1">
                  <a:solidFill>
                    <a:srgbClr val="002060"/>
                  </a:solidFill>
                  <a:latin typeface="微软雅黑"/>
                  <a:ea typeface="微软雅黑"/>
                </a:rPr>
                <a:t>处理保存到local.rules</a:t>
              </a:r>
              <a:endParaRPr lang="en-US" sz="1800" b="1" dirty="0">
                <a:solidFill>
                  <a:srgbClr val="002060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22541" name="组合 3"/>
          <p:cNvGrpSpPr/>
          <p:nvPr/>
        </p:nvGrpSpPr>
        <p:grpSpPr>
          <a:xfrm>
            <a:off x="765393" y="1539593"/>
            <a:ext cx="1986051" cy="468312"/>
            <a:chOff x="349108" y="4285927"/>
            <a:chExt cx="1581366" cy="468331"/>
          </a:xfrm>
        </p:grpSpPr>
        <p:sp>
          <p:nvSpPr>
            <p:cNvPr id="22542" name="矩形: 圆角 30"/>
            <p:cNvSpPr/>
            <p:nvPr/>
          </p:nvSpPr>
          <p:spPr>
            <a:xfrm>
              <a:off x="349108" y="4285927"/>
              <a:ext cx="1581365" cy="468331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b="1">
                <a:solidFill>
                  <a:srgbClr val="FFFFFF"/>
                </a:solidFill>
              </a:endParaRPr>
            </a:p>
          </p:txBody>
        </p:sp>
        <p:sp>
          <p:nvSpPr>
            <p:cNvPr id="22543" name="矩形 12"/>
            <p:cNvSpPr>
              <a:spLocks noChangeArrowheads="1"/>
            </p:cNvSpPr>
            <p:nvPr/>
          </p:nvSpPr>
          <p:spPr>
            <a:xfrm>
              <a:off x="349109" y="4335426"/>
              <a:ext cx="1581365" cy="3693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sz="1800" b="1" dirty="0" err="1">
                  <a:solidFill>
                    <a:srgbClr val="002060"/>
                  </a:solidFill>
                  <a:latin typeface="微软雅黑"/>
                  <a:ea typeface="微软雅黑"/>
                </a:rPr>
                <a:t>前端</a:t>
              </a:r>
              <a:r>
                <a:rPr lang="en-US" altLang="zh-CN" sz="1800" b="1" dirty="0" err="1">
                  <a:solidFill>
                    <a:srgbClr val="002060"/>
                  </a:solidFill>
                  <a:latin typeface="微软雅黑"/>
                  <a:ea typeface="微软雅黑"/>
                </a:rPr>
                <a:t>React</a:t>
              </a:r>
              <a:endParaRPr lang="en-US" sz="1800" b="1" dirty="0">
                <a:solidFill>
                  <a:srgbClr val="002060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22544" name="组合 3"/>
          <p:cNvGrpSpPr/>
          <p:nvPr/>
        </p:nvGrpSpPr>
        <p:grpSpPr>
          <a:xfrm>
            <a:off x="4202196" y="1539593"/>
            <a:ext cx="1986051" cy="468312"/>
            <a:chOff x="349108" y="4285927"/>
            <a:chExt cx="1581366" cy="468331"/>
          </a:xfrm>
        </p:grpSpPr>
        <p:sp>
          <p:nvSpPr>
            <p:cNvPr id="22545" name="矩形: 圆角 30"/>
            <p:cNvSpPr/>
            <p:nvPr/>
          </p:nvSpPr>
          <p:spPr>
            <a:xfrm>
              <a:off x="349108" y="4285927"/>
              <a:ext cx="1581365" cy="468331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b="1">
                <a:solidFill>
                  <a:srgbClr val="FFFFFF"/>
                </a:solidFill>
              </a:endParaRPr>
            </a:p>
          </p:txBody>
        </p:sp>
        <p:sp>
          <p:nvSpPr>
            <p:cNvPr id="22546" name="矩形 12"/>
            <p:cNvSpPr>
              <a:spLocks noChangeArrowheads="1"/>
            </p:cNvSpPr>
            <p:nvPr/>
          </p:nvSpPr>
          <p:spPr>
            <a:xfrm>
              <a:off x="349109" y="4335426"/>
              <a:ext cx="1581365" cy="3693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sz="1800" b="1" dirty="0" err="1">
                  <a:solidFill>
                    <a:srgbClr val="002060"/>
                  </a:solidFill>
                  <a:latin typeface="微软雅黑"/>
                  <a:ea typeface="微软雅黑"/>
                </a:rPr>
                <a:t>后端</a:t>
              </a:r>
              <a:r>
                <a:rPr lang="en-US" altLang="zh-CN" sz="1800" b="1" dirty="0" err="1">
                  <a:solidFill>
                    <a:srgbClr val="002060"/>
                  </a:solidFill>
                  <a:latin typeface="微软雅黑"/>
                  <a:ea typeface="微软雅黑"/>
                </a:rPr>
                <a:t>Flask</a:t>
              </a:r>
              <a:endParaRPr lang="en-US" sz="1800" b="1" dirty="0">
                <a:solidFill>
                  <a:srgbClr val="002060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22547" name="组合 3"/>
          <p:cNvGrpSpPr/>
          <p:nvPr/>
        </p:nvGrpSpPr>
        <p:grpSpPr>
          <a:xfrm>
            <a:off x="765393" y="2332272"/>
            <a:ext cx="1986051" cy="468312"/>
            <a:chOff x="349108" y="4285927"/>
            <a:chExt cx="1581366" cy="468331"/>
          </a:xfrm>
        </p:grpSpPr>
        <p:sp>
          <p:nvSpPr>
            <p:cNvPr id="22548" name="矩形: 圆角 30"/>
            <p:cNvSpPr/>
            <p:nvPr/>
          </p:nvSpPr>
          <p:spPr>
            <a:xfrm>
              <a:off x="349108" y="4285927"/>
              <a:ext cx="1581365" cy="468331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b="1">
                <a:solidFill>
                  <a:srgbClr val="FFFFFF"/>
                </a:solidFill>
              </a:endParaRPr>
            </a:p>
          </p:txBody>
        </p:sp>
        <p:sp>
          <p:nvSpPr>
            <p:cNvPr id="22549" name="矩形 12"/>
            <p:cNvSpPr>
              <a:spLocks noChangeArrowheads="1"/>
            </p:cNvSpPr>
            <p:nvPr/>
          </p:nvSpPr>
          <p:spPr>
            <a:xfrm>
              <a:off x="349109" y="4335426"/>
              <a:ext cx="1581365" cy="3693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sz="1800" b="1" dirty="0" err="1">
                  <a:solidFill>
                    <a:srgbClr val="002060"/>
                  </a:solidFill>
                  <a:latin typeface="微软雅黑"/>
                  <a:ea typeface="微软雅黑"/>
                </a:rPr>
                <a:t>修改规则</a:t>
              </a:r>
              <a:endParaRPr lang="en-US" sz="1800" b="1" dirty="0">
                <a:solidFill>
                  <a:srgbClr val="002060"/>
                </a:solidFill>
                <a:latin typeface="微软雅黑"/>
                <a:ea typeface="微软雅黑"/>
              </a:endParaRPr>
            </a:p>
          </p:txBody>
        </p:sp>
      </p:grpSp>
      <p:cxnSp>
        <p:nvCxnSpPr>
          <p:cNvPr id="22550" name="直接箭头连接符 22549"/>
          <p:cNvCxnSpPr/>
          <p:nvPr/>
        </p:nvCxnSpPr>
        <p:spPr>
          <a:xfrm>
            <a:off x="2851444" y="2566428"/>
            <a:ext cx="1350756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 type="triangle"/>
          </a:ln>
        </p:spPr>
      </p:cxnSp>
      <p:sp>
        <p:nvSpPr>
          <p:cNvPr id="22551" name="文本框 22550"/>
          <p:cNvSpPr txBox="1"/>
          <p:nvPr/>
        </p:nvSpPr>
        <p:spPr>
          <a:xfrm>
            <a:off x="2891419" y="2206152"/>
            <a:ext cx="1778000" cy="400110"/>
          </a:xfrm>
          <a:prstGeom prst="rect">
            <a:avLst/>
          </a:prstGeom>
          <a:ln w="6350">
            <a:prstDash val="solid"/>
          </a:ln>
        </p:spPr>
        <p:txBody>
          <a:bodyPr>
            <a:spAutoFit/>
          </a:bodyPr>
          <a:lstStyle/>
          <a:p>
            <a:r>
              <a:rPr sz="2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POST数据</a:t>
            </a:r>
          </a:p>
        </p:txBody>
      </p:sp>
      <p:cxnSp>
        <p:nvCxnSpPr>
          <p:cNvPr id="22552" name="直接箭头连接符 22551"/>
          <p:cNvCxnSpPr>
            <a:endCxn id="22536" idx="0"/>
          </p:cNvCxnSpPr>
          <p:nvPr/>
        </p:nvCxnSpPr>
        <p:spPr>
          <a:xfrm>
            <a:off x="1758418" y="2800584"/>
            <a:ext cx="0" cy="519837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 type="triangle"/>
          </a:ln>
        </p:spPr>
      </p:cxnSp>
      <p:grpSp>
        <p:nvGrpSpPr>
          <p:cNvPr id="22553" name="组合 3"/>
          <p:cNvGrpSpPr/>
          <p:nvPr/>
        </p:nvGrpSpPr>
        <p:grpSpPr>
          <a:xfrm>
            <a:off x="4202196" y="3193030"/>
            <a:ext cx="1986051" cy="715726"/>
            <a:chOff x="349108" y="4285927"/>
            <a:chExt cx="1581366" cy="715755"/>
          </a:xfrm>
        </p:grpSpPr>
        <p:sp>
          <p:nvSpPr>
            <p:cNvPr id="22554" name="矩形: 圆角 30"/>
            <p:cNvSpPr/>
            <p:nvPr/>
          </p:nvSpPr>
          <p:spPr>
            <a:xfrm>
              <a:off x="349108" y="4285927"/>
              <a:ext cx="1581365" cy="715755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b="1">
                <a:solidFill>
                  <a:srgbClr val="FFFFFF"/>
                </a:solidFill>
              </a:endParaRPr>
            </a:p>
          </p:txBody>
        </p:sp>
        <p:sp>
          <p:nvSpPr>
            <p:cNvPr id="22555" name="矩形 12"/>
            <p:cNvSpPr>
              <a:spLocks noChangeArrowheads="1"/>
            </p:cNvSpPr>
            <p:nvPr/>
          </p:nvSpPr>
          <p:spPr>
            <a:xfrm>
              <a:off x="349109" y="4335426"/>
              <a:ext cx="1581365" cy="3619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sz="1800" b="1" dirty="0" err="1">
                  <a:solidFill>
                    <a:srgbClr val="002060"/>
                  </a:solidFill>
                  <a:latin typeface="微软雅黑"/>
                  <a:ea typeface="微软雅黑"/>
                </a:rPr>
                <a:t>不重启引擎更新规则</a:t>
              </a:r>
              <a:endParaRPr lang="en-US" sz="1800" b="1" dirty="0">
                <a:solidFill>
                  <a:srgbClr val="002060"/>
                </a:solidFill>
                <a:latin typeface="微软雅黑"/>
                <a:ea typeface="微软雅黑"/>
              </a:endParaRPr>
            </a:p>
          </p:txBody>
        </p:sp>
      </p:grpSp>
      <p:cxnSp>
        <p:nvCxnSpPr>
          <p:cNvPr id="22556" name="直接箭头连接符 22555"/>
          <p:cNvCxnSpPr/>
          <p:nvPr/>
        </p:nvCxnSpPr>
        <p:spPr>
          <a:xfrm>
            <a:off x="2851444" y="3550892"/>
            <a:ext cx="1350756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 type="triangle"/>
          </a:ln>
        </p:spPr>
      </p:cxnSp>
      <p:sp>
        <p:nvSpPr>
          <p:cNvPr id="22557" name="文本框 22556"/>
          <p:cNvSpPr txBox="1"/>
          <p:nvPr/>
        </p:nvSpPr>
        <p:spPr>
          <a:xfrm>
            <a:off x="2893961" y="3186854"/>
            <a:ext cx="1778000" cy="400110"/>
          </a:xfrm>
          <a:prstGeom prst="rect">
            <a:avLst/>
          </a:prstGeom>
          <a:ln w="6350">
            <a:prstDash val="solid"/>
          </a:ln>
        </p:spPr>
        <p:txBody>
          <a:bodyPr>
            <a:spAutoFit/>
          </a:bodyPr>
          <a:lstStyle/>
          <a:p>
            <a:r>
              <a:rPr sz="2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POST命令</a:t>
            </a:r>
          </a:p>
        </p:txBody>
      </p:sp>
      <p:sp>
        <p:nvSpPr>
          <p:cNvPr id="22558" name="左大括号 22557"/>
          <p:cNvSpPr/>
          <p:nvPr/>
        </p:nvSpPr>
        <p:spPr>
          <a:xfrm>
            <a:off x="6374254" y="2316567"/>
            <a:ext cx="208755" cy="1584994"/>
          </a:xfrm>
          <a:prstGeom prst="leftBrace">
            <a:avLst>
              <a:gd name="adj1" fmla="val 8333"/>
              <a:gd name="adj2" fmla="val 76093"/>
            </a:avLst>
          </a:prstGeom>
          <a:noFill/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559" name="文本框 22558"/>
          <p:cNvSpPr txBox="1"/>
          <p:nvPr/>
        </p:nvSpPr>
        <p:spPr>
          <a:xfrm>
            <a:off x="7070106" y="2334967"/>
            <a:ext cx="3996992" cy="707886"/>
          </a:xfrm>
          <a:prstGeom prst="rect">
            <a:avLst/>
          </a:prstGeom>
          <a:ln w="6350">
            <a:prstDash val="solid"/>
          </a:ln>
        </p:spPr>
        <p:txBody>
          <a:bodyPr>
            <a:spAutoFit/>
          </a:bodyPr>
          <a:lstStyle/>
          <a:p>
            <a:r>
              <a:rPr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运行suricata-update将local.rules更新到suricata.rules中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22560" name="文本框 22559"/>
          <p:cNvSpPr txBox="1"/>
          <p:nvPr/>
        </p:nvSpPr>
        <p:spPr>
          <a:xfrm>
            <a:off x="7070106" y="3273755"/>
            <a:ext cx="3973797" cy="707886"/>
          </a:xfrm>
          <a:prstGeom prst="rect">
            <a:avLst/>
          </a:prstGeom>
          <a:ln w="6350">
            <a:prstDash val="solid"/>
          </a:ln>
        </p:spPr>
        <p:txBody>
          <a:bodyPr>
            <a:spAutoFit/>
          </a:bodyPr>
          <a:lstStyle/>
          <a:p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向suricata发送信号USR2进行规则的重新加载</a:t>
            </a:r>
          </a:p>
        </p:txBody>
      </p:sp>
      <p:grpSp>
        <p:nvGrpSpPr>
          <p:cNvPr id="22562" name="组合 3"/>
          <p:cNvGrpSpPr/>
          <p:nvPr/>
        </p:nvGrpSpPr>
        <p:grpSpPr>
          <a:xfrm>
            <a:off x="6288251" y="4429915"/>
            <a:ext cx="1986051" cy="707994"/>
            <a:chOff x="349108" y="4285927"/>
            <a:chExt cx="1581366" cy="708023"/>
          </a:xfrm>
        </p:grpSpPr>
        <p:sp>
          <p:nvSpPr>
            <p:cNvPr id="22563" name="矩形: 圆角 30"/>
            <p:cNvSpPr/>
            <p:nvPr/>
          </p:nvSpPr>
          <p:spPr>
            <a:xfrm>
              <a:off x="349108" y="4285927"/>
              <a:ext cx="1581365" cy="708023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b="1">
                <a:solidFill>
                  <a:srgbClr val="FFFFFF"/>
                </a:solidFill>
              </a:endParaRPr>
            </a:p>
          </p:txBody>
        </p:sp>
        <p:sp>
          <p:nvSpPr>
            <p:cNvPr id="22564" name="矩形 12"/>
            <p:cNvSpPr>
              <a:spLocks noChangeArrowheads="1"/>
            </p:cNvSpPr>
            <p:nvPr/>
          </p:nvSpPr>
          <p:spPr>
            <a:xfrm>
              <a:off x="349109" y="4335426"/>
              <a:ext cx="1581365" cy="6463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solidFill>
                    <a:srgbClr val="002060"/>
                  </a:solidFill>
                  <a:latin typeface="微软雅黑"/>
                  <a:ea typeface="微软雅黑"/>
                </a:rPr>
                <a:t>根据新规则创建新引擎</a:t>
              </a:r>
              <a:endParaRPr lang="en-US" sz="1800" b="1" dirty="0">
                <a:solidFill>
                  <a:srgbClr val="002060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22565" name="组合 3"/>
          <p:cNvGrpSpPr/>
          <p:nvPr/>
        </p:nvGrpSpPr>
        <p:grpSpPr>
          <a:xfrm>
            <a:off x="3526822" y="4429915"/>
            <a:ext cx="1986051" cy="707994"/>
            <a:chOff x="349108" y="4285927"/>
            <a:chExt cx="1581366" cy="708023"/>
          </a:xfrm>
        </p:grpSpPr>
        <p:sp>
          <p:nvSpPr>
            <p:cNvPr id="22566" name="矩形: 圆角 30"/>
            <p:cNvSpPr/>
            <p:nvPr/>
          </p:nvSpPr>
          <p:spPr>
            <a:xfrm>
              <a:off x="349108" y="4285927"/>
              <a:ext cx="1581365" cy="708023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b="1">
                <a:solidFill>
                  <a:srgbClr val="FFFFFF"/>
                </a:solidFill>
              </a:endParaRPr>
            </a:p>
          </p:txBody>
        </p:sp>
        <p:sp>
          <p:nvSpPr>
            <p:cNvPr id="22567" name="矩形 12"/>
            <p:cNvSpPr>
              <a:spLocks noChangeArrowheads="1"/>
            </p:cNvSpPr>
            <p:nvPr/>
          </p:nvSpPr>
          <p:spPr>
            <a:xfrm>
              <a:off x="349109" y="4335426"/>
              <a:ext cx="1581365" cy="6350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sz="1800" b="1">
                  <a:solidFill>
                    <a:srgbClr val="002060"/>
                  </a:solidFill>
                  <a:latin typeface="微软雅黑"/>
                  <a:ea typeface="微软雅黑"/>
                </a:rPr>
                <a:t>DetectEngineReload()</a:t>
              </a:r>
            </a:p>
          </p:txBody>
        </p:sp>
      </p:grpSp>
      <p:grpSp>
        <p:nvGrpSpPr>
          <p:cNvPr id="22568" name="组合 3"/>
          <p:cNvGrpSpPr/>
          <p:nvPr/>
        </p:nvGrpSpPr>
        <p:grpSpPr>
          <a:xfrm>
            <a:off x="765392" y="4429915"/>
            <a:ext cx="1986051" cy="707994"/>
            <a:chOff x="349108" y="4285927"/>
            <a:chExt cx="1581366" cy="708023"/>
          </a:xfrm>
        </p:grpSpPr>
        <p:sp>
          <p:nvSpPr>
            <p:cNvPr id="22569" name="矩形: 圆角 30"/>
            <p:cNvSpPr/>
            <p:nvPr/>
          </p:nvSpPr>
          <p:spPr>
            <a:xfrm>
              <a:off x="349108" y="4285927"/>
              <a:ext cx="1581365" cy="708023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b="1">
                <a:solidFill>
                  <a:srgbClr val="FFFFFF"/>
                </a:solidFill>
              </a:endParaRPr>
            </a:p>
          </p:txBody>
        </p:sp>
        <p:sp>
          <p:nvSpPr>
            <p:cNvPr id="22570" name="矩形 12"/>
            <p:cNvSpPr>
              <a:spLocks noChangeArrowheads="1"/>
            </p:cNvSpPr>
            <p:nvPr/>
          </p:nvSpPr>
          <p:spPr>
            <a:xfrm>
              <a:off x="349109" y="4335426"/>
              <a:ext cx="1581365" cy="6350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sz="1800" b="1">
                  <a:solidFill>
                    <a:srgbClr val="002060"/>
                  </a:solidFill>
                  <a:latin typeface="微软雅黑"/>
                  <a:ea typeface="微软雅黑"/>
                </a:rPr>
                <a:t>suricata收到USR2信号</a:t>
              </a:r>
            </a:p>
          </p:txBody>
        </p:sp>
      </p:grpSp>
      <p:grpSp>
        <p:nvGrpSpPr>
          <p:cNvPr id="44" name="组合 3">
            <a:extLst>
              <a:ext uri="{FF2B5EF4-FFF2-40B4-BE49-F238E27FC236}">
                <a16:creationId xmlns:a16="http://schemas.microsoft.com/office/drawing/2014/main" id="{DE621DBA-BB52-4404-B651-B86D98CBB275}"/>
              </a:ext>
            </a:extLst>
          </p:cNvPr>
          <p:cNvGrpSpPr/>
          <p:nvPr/>
        </p:nvGrpSpPr>
        <p:grpSpPr>
          <a:xfrm>
            <a:off x="9049679" y="4429915"/>
            <a:ext cx="1986051" cy="707994"/>
            <a:chOff x="349108" y="4285927"/>
            <a:chExt cx="1581366" cy="708023"/>
          </a:xfrm>
        </p:grpSpPr>
        <p:sp>
          <p:nvSpPr>
            <p:cNvPr id="45" name="矩形: 圆角 30">
              <a:extLst>
                <a:ext uri="{FF2B5EF4-FFF2-40B4-BE49-F238E27FC236}">
                  <a16:creationId xmlns:a16="http://schemas.microsoft.com/office/drawing/2014/main" id="{76555776-50B5-4FBC-BC54-C8E6F95B411B}"/>
                </a:ext>
              </a:extLst>
            </p:cNvPr>
            <p:cNvSpPr/>
            <p:nvPr/>
          </p:nvSpPr>
          <p:spPr>
            <a:xfrm>
              <a:off x="349108" y="4285927"/>
              <a:ext cx="1581365" cy="708023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b="1">
                <a:solidFill>
                  <a:srgbClr val="FFFFFF"/>
                </a:solidFill>
              </a:endParaRPr>
            </a:p>
          </p:txBody>
        </p:sp>
        <p:sp>
          <p:nvSpPr>
            <p:cNvPr id="46" name="矩形 12">
              <a:extLst>
                <a:ext uri="{FF2B5EF4-FFF2-40B4-BE49-F238E27FC236}">
                  <a16:creationId xmlns:a16="http://schemas.microsoft.com/office/drawing/2014/main" id="{2934A0B6-9CDA-4B26-B8F7-FC4758176DD8}"/>
                </a:ext>
              </a:extLst>
            </p:cNvPr>
            <p:cNvSpPr>
              <a:spLocks noChangeArrowheads="1"/>
            </p:cNvSpPr>
            <p:nvPr/>
          </p:nvSpPr>
          <p:spPr>
            <a:xfrm>
              <a:off x="349109" y="4335426"/>
              <a:ext cx="1581365" cy="6463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solidFill>
                    <a:srgbClr val="002060"/>
                  </a:solidFill>
                  <a:latin typeface="微软雅黑"/>
                  <a:ea typeface="微软雅黑"/>
                </a:rPr>
                <a:t>新引擎更新到检测线程中</a:t>
              </a:r>
              <a:endParaRPr lang="en-US" sz="1800" b="1" dirty="0">
                <a:solidFill>
                  <a:srgbClr val="002060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47" name="组合 3">
            <a:extLst>
              <a:ext uri="{FF2B5EF4-FFF2-40B4-BE49-F238E27FC236}">
                <a16:creationId xmlns:a16="http://schemas.microsoft.com/office/drawing/2014/main" id="{3638F20F-FD0A-491D-B7BC-FA36623D7438}"/>
              </a:ext>
            </a:extLst>
          </p:cNvPr>
          <p:cNvGrpSpPr/>
          <p:nvPr/>
        </p:nvGrpSpPr>
        <p:grpSpPr>
          <a:xfrm>
            <a:off x="9057004" y="5492669"/>
            <a:ext cx="1986051" cy="707994"/>
            <a:chOff x="349108" y="4285927"/>
            <a:chExt cx="1581366" cy="708023"/>
          </a:xfrm>
        </p:grpSpPr>
        <p:sp>
          <p:nvSpPr>
            <p:cNvPr id="48" name="矩形: 圆角 30">
              <a:extLst>
                <a:ext uri="{FF2B5EF4-FFF2-40B4-BE49-F238E27FC236}">
                  <a16:creationId xmlns:a16="http://schemas.microsoft.com/office/drawing/2014/main" id="{7E0A6B5D-92A7-4B3A-9E42-545AB75B65F5}"/>
                </a:ext>
              </a:extLst>
            </p:cNvPr>
            <p:cNvSpPr/>
            <p:nvPr/>
          </p:nvSpPr>
          <p:spPr>
            <a:xfrm>
              <a:off x="349108" y="4285927"/>
              <a:ext cx="1581365" cy="708023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b="1" dirty="0">
                <a:solidFill>
                  <a:srgbClr val="FFFFFF"/>
                </a:solidFill>
              </a:endParaRPr>
            </a:p>
          </p:txBody>
        </p:sp>
        <p:sp>
          <p:nvSpPr>
            <p:cNvPr id="49" name="矩形 12">
              <a:extLst>
                <a:ext uri="{FF2B5EF4-FFF2-40B4-BE49-F238E27FC236}">
                  <a16:creationId xmlns:a16="http://schemas.microsoft.com/office/drawing/2014/main" id="{C0CE7F6D-E3B5-4623-AD8C-8671ED19D2A0}"/>
                </a:ext>
              </a:extLst>
            </p:cNvPr>
            <p:cNvSpPr>
              <a:spLocks noChangeArrowheads="1"/>
            </p:cNvSpPr>
            <p:nvPr/>
          </p:nvSpPr>
          <p:spPr>
            <a:xfrm>
              <a:off x="349109" y="4335426"/>
              <a:ext cx="1581365" cy="6463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b="1" dirty="0">
                  <a:solidFill>
                    <a:srgbClr val="002060"/>
                  </a:solidFill>
                  <a:latin typeface="微软雅黑"/>
                  <a:ea typeface="微软雅黑"/>
                </a:rPr>
                <a:t>线程未使用新引擎没有新数据包，</a:t>
              </a:r>
              <a:r>
                <a:rPr lang="en-US" altLang="zh-CN" sz="1200" b="1" dirty="0" err="1">
                  <a:solidFill>
                    <a:srgbClr val="002060"/>
                  </a:solidFill>
                  <a:latin typeface="微软雅黑"/>
                  <a:ea typeface="微软雅黑"/>
                </a:rPr>
                <a:t>BreakCapture</a:t>
              </a:r>
              <a:r>
                <a:rPr lang="zh-CN" altLang="en-US" sz="1200" b="1" dirty="0">
                  <a:solidFill>
                    <a:srgbClr val="002060"/>
                  </a:solidFill>
                  <a:latin typeface="微软雅黑"/>
                  <a:ea typeface="微软雅黑"/>
                </a:rPr>
                <a:t>发送虚假包</a:t>
              </a:r>
              <a:endParaRPr lang="en-US" sz="1200" b="1" dirty="0">
                <a:solidFill>
                  <a:srgbClr val="002060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53" name="组合 3">
            <a:extLst>
              <a:ext uri="{FF2B5EF4-FFF2-40B4-BE49-F238E27FC236}">
                <a16:creationId xmlns:a16="http://schemas.microsoft.com/office/drawing/2014/main" id="{C3B50B99-9D3C-4B25-A7A8-98A13EE7E2AC}"/>
              </a:ext>
            </a:extLst>
          </p:cNvPr>
          <p:cNvGrpSpPr/>
          <p:nvPr/>
        </p:nvGrpSpPr>
        <p:grpSpPr>
          <a:xfrm>
            <a:off x="6288248" y="5487177"/>
            <a:ext cx="1986051" cy="707994"/>
            <a:chOff x="349108" y="4285927"/>
            <a:chExt cx="1581366" cy="708023"/>
          </a:xfrm>
        </p:grpSpPr>
        <p:sp>
          <p:nvSpPr>
            <p:cNvPr id="54" name="矩形: 圆角 30">
              <a:extLst>
                <a:ext uri="{FF2B5EF4-FFF2-40B4-BE49-F238E27FC236}">
                  <a16:creationId xmlns:a16="http://schemas.microsoft.com/office/drawing/2014/main" id="{B2CEE8F0-5C78-475E-9927-D99108F68098}"/>
                </a:ext>
              </a:extLst>
            </p:cNvPr>
            <p:cNvSpPr/>
            <p:nvPr/>
          </p:nvSpPr>
          <p:spPr>
            <a:xfrm>
              <a:off x="349108" y="4285927"/>
              <a:ext cx="1581365" cy="708023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b="1">
                <a:solidFill>
                  <a:srgbClr val="FFFFFF"/>
                </a:solidFill>
              </a:endParaRPr>
            </a:p>
          </p:txBody>
        </p:sp>
        <p:sp>
          <p:nvSpPr>
            <p:cNvPr id="55" name="矩形 12">
              <a:extLst>
                <a:ext uri="{FF2B5EF4-FFF2-40B4-BE49-F238E27FC236}">
                  <a16:creationId xmlns:a16="http://schemas.microsoft.com/office/drawing/2014/main" id="{1C6B6CDA-349A-46B3-AFCF-A91A01F8CE27}"/>
                </a:ext>
              </a:extLst>
            </p:cNvPr>
            <p:cNvSpPr>
              <a:spLocks noChangeArrowheads="1"/>
            </p:cNvSpPr>
            <p:nvPr/>
          </p:nvSpPr>
          <p:spPr>
            <a:xfrm>
              <a:off x="349109" y="4335426"/>
              <a:ext cx="1581365" cy="6463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>
                  <a:solidFill>
                    <a:srgbClr val="002060"/>
                  </a:solidFill>
                  <a:latin typeface="微软雅黑"/>
                  <a:ea typeface="微软雅黑"/>
                </a:rPr>
                <a:t>DPDK</a:t>
              </a:r>
              <a:r>
                <a:rPr lang="zh-CN" altLang="en-US" sz="1800" b="1" dirty="0">
                  <a:solidFill>
                    <a:srgbClr val="002060"/>
                  </a:solidFill>
                  <a:latin typeface="微软雅黑"/>
                  <a:ea typeface="微软雅黑"/>
                </a:rPr>
                <a:t>查收到虚假包，调用引擎</a:t>
              </a:r>
              <a:endParaRPr lang="en-US" sz="1800" b="1" dirty="0">
                <a:solidFill>
                  <a:srgbClr val="002060"/>
                </a:solidFill>
                <a:latin typeface="微软雅黑"/>
                <a:ea typeface="微软雅黑"/>
              </a:endParaRPr>
            </a:p>
          </p:txBody>
        </p:sp>
      </p:grp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06D6248B-3B35-4638-BA7B-79ADA68A0EB4}"/>
              </a:ext>
            </a:extLst>
          </p:cNvPr>
          <p:cNvCxnSpPr>
            <a:cxnSpLocks/>
            <a:stCxn id="22570" idx="3"/>
            <a:endCxn id="22567" idx="1"/>
          </p:cNvCxnSpPr>
          <p:nvPr/>
        </p:nvCxnSpPr>
        <p:spPr>
          <a:xfrm>
            <a:off x="2751443" y="4796912"/>
            <a:ext cx="775380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 type="triangle"/>
          </a:ln>
        </p:spPr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D295275F-AA8C-475C-953D-57C25D057744}"/>
              </a:ext>
            </a:extLst>
          </p:cNvPr>
          <p:cNvCxnSpPr>
            <a:cxnSpLocks/>
            <a:stCxn id="22567" idx="3"/>
            <a:endCxn id="22564" idx="1"/>
          </p:cNvCxnSpPr>
          <p:nvPr/>
        </p:nvCxnSpPr>
        <p:spPr>
          <a:xfrm>
            <a:off x="5512873" y="4796912"/>
            <a:ext cx="775379" cy="5666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 type="triangle"/>
          </a:ln>
        </p:spPr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6F05949F-1057-43FE-A245-5641592CA3BD}"/>
              </a:ext>
            </a:extLst>
          </p:cNvPr>
          <p:cNvCxnSpPr>
            <a:cxnSpLocks/>
            <a:stCxn id="22564" idx="3"/>
            <a:endCxn id="46" idx="1"/>
          </p:cNvCxnSpPr>
          <p:nvPr/>
        </p:nvCxnSpPr>
        <p:spPr>
          <a:xfrm>
            <a:off x="8274302" y="4802578"/>
            <a:ext cx="775378" cy="1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 type="triangle"/>
          </a:ln>
        </p:spPr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23BF2097-FE62-4644-9BA2-3299C72601D0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>
          <a:xfrm>
            <a:off x="10042704" y="5137909"/>
            <a:ext cx="7325" cy="35476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 type="triangle"/>
          </a:ln>
        </p:spPr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D1C83107-5053-4C73-9B44-A4DEEB366A3D}"/>
              </a:ext>
            </a:extLst>
          </p:cNvPr>
          <p:cNvCxnSpPr>
            <a:cxnSpLocks/>
            <a:stCxn id="49" idx="1"/>
            <a:endCxn id="55" idx="3"/>
          </p:cNvCxnSpPr>
          <p:nvPr/>
        </p:nvCxnSpPr>
        <p:spPr>
          <a:xfrm flipH="1" flipV="1">
            <a:off x="8274299" y="5859840"/>
            <a:ext cx="782706" cy="5492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 type="triangle"/>
          </a:ln>
        </p:spPr>
      </p:cxnSp>
      <p:grpSp>
        <p:nvGrpSpPr>
          <p:cNvPr id="71" name="组合 3">
            <a:extLst>
              <a:ext uri="{FF2B5EF4-FFF2-40B4-BE49-F238E27FC236}">
                <a16:creationId xmlns:a16="http://schemas.microsoft.com/office/drawing/2014/main" id="{CA05F84A-C6E0-4939-BF4E-2A50846A84DD}"/>
              </a:ext>
            </a:extLst>
          </p:cNvPr>
          <p:cNvGrpSpPr/>
          <p:nvPr/>
        </p:nvGrpSpPr>
        <p:grpSpPr>
          <a:xfrm>
            <a:off x="3526821" y="5481364"/>
            <a:ext cx="1986051" cy="707994"/>
            <a:chOff x="349108" y="4285927"/>
            <a:chExt cx="1581366" cy="708023"/>
          </a:xfrm>
        </p:grpSpPr>
        <p:sp>
          <p:nvSpPr>
            <p:cNvPr id="72" name="矩形: 圆角 30">
              <a:extLst>
                <a:ext uri="{FF2B5EF4-FFF2-40B4-BE49-F238E27FC236}">
                  <a16:creationId xmlns:a16="http://schemas.microsoft.com/office/drawing/2014/main" id="{D9AF6AB6-ECB1-4CE1-BA26-E6E009D8ED22}"/>
                </a:ext>
              </a:extLst>
            </p:cNvPr>
            <p:cNvSpPr/>
            <p:nvPr/>
          </p:nvSpPr>
          <p:spPr>
            <a:xfrm>
              <a:off x="349108" y="4285927"/>
              <a:ext cx="1581365" cy="708023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b="1">
                <a:solidFill>
                  <a:srgbClr val="FFFFFF"/>
                </a:solidFill>
              </a:endParaRPr>
            </a:p>
          </p:txBody>
        </p:sp>
        <p:sp>
          <p:nvSpPr>
            <p:cNvPr id="73" name="矩形 12">
              <a:extLst>
                <a:ext uri="{FF2B5EF4-FFF2-40B4-BE49-F238E27FC236}">
                  <a16:creationId xmlns:a16="http://schemas.microsoft.com/office/drawing/2014/main" id="{D3AEB7C3-34E7-4568-BA0D-3485795E4AFE}"/>
                </a:ext>
              </a:extLst>
            </p:cNvPr>
            <p:cNvSpPr>
              <a:spLocks noChangeArrowheads="1"/>
            </p:cNvSpPr>
            <p:nvPr/>
          </p:nvSpPr>
          <p:spPr>
            <a:xfrm>
              <a:off x="349109" y="4335426"/>
              <a:ext cx="1581365" cy="5847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b="1" dirty="0" err="1">
                  <a:solidFill>
                    <a:srgbClr val="002060"/>
                  </a:solidFill>
                  <a:latin typeface="微软雅黑"/>
                  <a:ea typeface="微软雅黑"/>
                </a:rPr>
                <a:t>so_far_used_by_detect</a:t>
              </a:r>
              <a:r>
                <a:rPr lang="en-US" altLang="zh-CN" sz="1600" b="1" dirty="0">
                  <a:solidFill>
                    <a:srgbClr val="002060"/>
                  </a:solidFill>
                  <a:latin typeface="微软雅黑"/>
                  <a:ea typeface="微软雅黑"/>
                </a:rPr>
                <a:t> </a:t>
              </a:r>
              <a:r>
                <a:rPr lang="zh-CN" altLang="en-US" sz="1600" b="1" dirty="0">
                  <a:solidFill>
                    <a:srgbClr val="002060"/>
                  </a:solidFill>
                  <a:latin typeface="微软雅黑"/>
                  <a:ea typeface="微软雅黑"/>
                </a:rPr>
                <a:t>标志位设置</a:t>
              </a:r>
              <a:r>
                <a:rPr lang="en-US" altLang="zh-CN" sz="1600" b="1" dirty="0">
                  <a:solidFill>
                    <a:srgbClr val="002060"/>
                  </a:solidFill>
                  <a:latin typeface="微软雅黑"/>
                  <a:ea typeface="微软雅黑"/>
                </a:rPr>
                <a:t>1</a:t>
              </a:r>
              <a:endParaRPr lang="en-US" sz="1600" b="1" dirty="0">
                <a:solidFill>
                  <a:srgbClr val="002060"/>
                </a:solidFill>
                <a:latin typeface="微软雅黑"/>
                <a:ea typeface="微软雅黑"/>
              </a:endParaRPr>
            </a:p>
          </p:txBody>
        </p:sp>
      </p:grp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F6FFBD07-DE0D-46C0-9197-EA914E5F958E}"/>
              </a:ext>
            </a:extLst>
          </p:cNvPr>
          <p:cNvCxnSpPr>
            <a:cxnSpLocks/>
            <a:stCxn id="54" idx="1"/>
            <a:endCxn id="72" idx="3"/>
          </p:cNvCxnSpPr>
          <p:nvPr/>
        </p:nvCxnSpPr>
        <p:spPr>
          <a:xfrm flipH="1" flipV="1">
            <a:off x="5512871" y="5835361"/>
            <a:ext cx="775377" cy="5813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 type="triangle"/>
          </a:ln>
        </p:spPr>
      </p:cxnSp>
      <p:grpSp>
        <p:nvGrpSpPr>
          <p:cNvPr id="77" name="组合 3">
            <a:extLst>
              <a:ext uri="{FF2B5EF4-FFF2-40B4-BE49-F238E27FC236}">
                <a16:creationId xmlns:a16="http://schemas.microsoft.com/office/drawing/2014/main" id="{8F1870C7-A2D8-43CE-9A9B-DBB295293C41}"/>
              </a:ext>
            </a:extLst>
          </p:cNvPr>
          <p:cNvGrpSpPr/>
          <p:nvPr/>
        </p:nvGrpSpPr>
        <p:grpSpPr>
          <a:xfrm>
            <a:off x="765392" y="5492669"/>
            <a:ext cx="1986051" cy="707994"/>
            <a:chOff x="349108" y="4285927"/>
            <a:chExt cx="1581366" cy="708023"/>
          </a:xfrm>
        </p:grpSpPr>
        <p:sp>
          <p:nvSpPr>
            <p:cNvPr id="78" name="矩形: 圆角 30">
              <a:extLst>
                <a:ext uri="{FF2B5EF4-FFF2-40B4-BE49-F238E27FC236}">
                  <a16:creationId xmlns:a16="http://schemas.microsoft.com/office/drawing/2014/main" id="{E7FE86A2-846B-45F9-BF84-EB031F07A521}"/>
                </a:ext>
              </a:extLst>
            </p:cNvPr>
            <p:cNvSpPr/>
            <p:nvPr/>
          </p:nvSpPr>
          <p:spPr>
            <a:xfrm>
              <a:off x="349108" y="4285927"/>
              <a:ext cx="1581365" cy="708023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b="1">
                <a:solidFill>
                  <a:srgbClr val="FFFFFF"/>
                </a:solidFill>
              </a:endParaRPr>
            </a:p>
          </p:txBody>
        </p:sp>
        <p:sp>
          <p:nvSpPr>
            <p:cNvPr id="79" name="矩形 12">
              <a:extLst>
                <a:ext uri="{FF2B5EF4-FFF2-40B4-BE49-F238E27FC236}">
                  <a16:creationId xmlns:a16="http://schemas.microsoft.com/office/drawing/2014/main" id="{D149966A-D382-4C51-A3E9-771363E1F572}"/>
                </a:ext>
              </a:extLst>
            </p:cNvPr>
            <p:cNvSpPr>
              <a:spLocks noChangeArrowheads="1"/>
            </p:cNvSpPr>
            <p:nvPr/>
          </p:nvSpPr>
          <p:spPr>
            <a:xfrm>
              <a:off x="349109" y="4449731"/>
              <a:ext cx="1581365" cy="3693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solidFill>
                    <a:srgbClr val="002060"/>
                  </a:solidFill>
                  <a:latin typeface="微软雅黑"/>
                  <a:ea typeface="微软雅黑"/>
                </a:rPr>
                <a:t>完成</a:t>
              </a:r>
              <a:endParaRPr lang="en-US" sz="1800" b="1" dirty="0">
                <a:solidFill>
                  <a:srgbClr val="002060"/>
                </a:solidFill>
                <a:latin typeface="微软雅黑"/>
                <a:ea typeface="微软雅黑"/>
              </a:endParaRPr>
            </a:p>
          </p:txBody>
        </p:sp>
      </p:grp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57E9FE6C-DFA4-45CF-9AE8-7D866A4F84E7}"/>
              </a:ext>
            </a:extLst>
          </p:cNvPr>
          <p:cNvCxnSpPr>
            <a:cxnSpLocks/>
            <a:stCxn id="72" idx="1"/>
            <a:endCxn id="78" idx="3"/>
          </p:cNvCxnSpPr>
          <p:nvPr/>
        </p:nvCxnSpPr>
        <p:spPr>
          <a:xfrm flipH="1">
            <a:off x="2751442" y="5835361"/>
            <a:ext cx="775379" cy="11305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4" name="矩形 42"/>
          <p:cNvSpPr>
            <a:spLocks noChangeArrowheads="1"/>
          </p:cNvSpPr>
          <p:nvPr/>
        </p:nvSpPr>
        <p:spPr>
          <a:xfrm>
            <a:off x="333375" y="73025"/>
            <a:ext cx="6705682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等线"/>
                <a:ea typeface="等线"/>
              </a:defRPr>
            </a:lvl1pPr>
            <a:lvl2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等线"/>
                <a:ea typeface="等线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等线"/>
                <a:ea typeface="等线"/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5pPr>
            <a:lvl6pPr marL="2514600" lvl="5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b="1">
                <a:solidFill>
                  <a:srgbClr val="002060"/>
                </a:solidFill>
                <a:latin typeface="微软雅黑"/>
                <a:ea typeface="微软雅黑"/>
              </a:rPr>
              <a:t>三、核心技术</a:t>
            </a:r>
            <a:r>
              <a:rPr lang="en-US" b="1">
                <a:solidFill>
                  <a:srgbClr val="002060"/>
                </a:solidFill>
                <a:latin typeface="微软雅黑"/>
                <a:ea typeface="微软雅黑"/>
              </a:rPr>
              <a:t>——</a:t>
            </a:r>
            <a:r>
              <a:rPr lang="zh-CN" b="1">
                <a:solidFill>
                  <a:srgbClr val="002060"/>
                </a:solidFill>
                <a:latin typeface="微软雅黑"/>
                <a:ea typeface="微软雅黑"/>
              </a:rPr>
              <a:t>高效美观的前后端设计</a:t>
            </a:r>
          </a:p>
        </p:txBody>
      </p:sp>
      <p:grpSp>
        <p:nvGrpSpPr>
          <p:cNvPr id="10" name="组合 23"/>
          <p:cNvGrpSpPr/>
          <p:nvPr/>
        </p:nvGrpSpPr>
        <p:grpSpPr>
          <a:xfrm>
            <a:off x="179388" y="812800"/>
            <a:ext cx="4927600" cy="515938"/>
            <a:chOff x="180041" y="928625"/>
            <a:chExt cx="7829640" cy="515546"/>
          </a:xfrm>
        </p:grpSpPr>
        <p:grpSp>
          <p:nvGrpSpPr>
            <p:cNvPr id="11" name="组合 24"/>
            <p:cNvGrpSpPr/>
            <p:nvPr/>
          </p:nvGrpSpPr>
          <p:grpSpPr>
            <a:xfrm>
              <a:off x="180041" y="928625"/>
              <a:ext cx="7829640" cy="515546"/>
              <a:chOff x="2235015" y="7042507"/>
              <a:chExt cx="7829640" cy="515546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2257716" y="7042507"/>
                <a:ext cx="403590" cy="195115"/>
              </a:xfrm>
              <a:prstGeom prst="parallelogram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 defTabSz="457200">
                  <a:spcBef>
                    <a:spcPts val="0"/>
                  </a:spcBef>
                  <a:spcAft>
                    <a:spcPts val="0"/>
                  </a:spcAft>
                </a:pPr>
                <a:endParaRPr lang="zh-CN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2235015" y="7096441"/>
                <a:ext cx="7829640" cy="461612"/>
              </a:xfrm>
              <a:prstGeom prst="parallelogram">
                <a:avLst/>
              </a:prstGeom>
              <a:gradFill flip="none" rotWithShape="1">
                <a:gsLst>
                  <a:gs pos="69000">
                    <a:srgbClr val="1A5CC0">
                      <a:alpha val="51000"/>
                    </a:srgbClr>
                  </a:gs>
                  <a:gs pos="100000">
                    <a:srgbClr val="1A5CC0">
                      <a:alpha val="0"/>
                    </a:srgbClr>
                  </a:gs>
                  <a:gs pos="0">
                    <a:srgbClr val="1A5CC0"/>
                  </a:gs>
                </a:gsLst>
                <a:lin ang="0" scaled="1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404537" y="1016823"/>
              <a:ext cx="2738609" cy="399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sz="2000" b="1" dirty="0">
                  <a:solidFill>
                    <a:schemeClr val="bg1"/>
                  </a:solidFill>
                  <a:latin typeface="微软雅黑"/>
                  <a:ea typeface="微软雅黑"/>
                </a:rPr>
                <a:t>多线程高并发</a:t>
              </a:r>
            </a:p>
          </p:txBody>
        </p:sp>
      </p:grpSp>
      <p:sp>
        <p:nvSpPr>
          <p:cNvPr id="2" name="左大括号 1"/>
          <p:cNvSpPr/>
          <p:nvPr/>
        </p:nvSpPr>
        <p:spPr>
          <a:xfrm>
            <a:off x="1839042" y="1930557"/>
            <a:ext cx="800100" cy="2930237"/>
          </a:xfrm>
          <a:prstGeom prst="leftBrace">
            <a:avLst/>
          </a:prstGeom>
          <a:ln w="6350" cap="flat" cmpd="sng">
            <a:solidFill>
              <a:schemeClr val="accent1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>
              <a:solidFill>
                <a:schemeClr val="tx1"/>
              </a:solidFill>
            </a:endParaRPr>
          </a:p>
        </p:txBody>
      </p:sp>
      <p:grpSp>
        <p:nvGrpSpPr>
          <p:cNvPr id="16" name="组合 3"/>
          <p:cNvGrpSpPr/>
          <p:nvPr/>
        </p:nvGrpSpPr>
        <p:grpSpPr>
          <a:xfrm>
            <a:off x="257743" y="3161519"/>
            <a:ext cx="1581299" cy="468312"/>
            <a:chOff x="349108" y="4285927"/>
            <a:chExt cx="1581365" cy="468331"/>
          </a:xfrm>
        </p:grpSpPr>
        <p:sp>
          <p:nvSpPr>
            <p:cNvPr id="17" name="矩形: 圆角 16"/>
            <p:cNvSpPr/>
            <p:nvPr/>
          </p:nvSpPr>
          <p:spPr>
            <a:xfrm>
              <a:off x="349108" y="4285927"/>
              <a:ext cx="1581365" cy="468331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18" name="矩形 12"/>
            <p:cNvSpPr>
              <a:spLocks noChangeArrowheads="1"/>
            </p:cNvSpPr>
            <p:nvPr/>
          </p:nvSpPr>
          <p:spPr>
            <a:xfrm>
              <a:off x="349108" y="4335426"/>
              <a:ext cx="1581365" cy="3693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sz="1800" b="1">
                  <a:solidFill>
                    <a:srgbClr val="002060"/>
                  </a:solidFill>
                  <a:latin typeface="微软雅黑"/>
                  <a:ea typeface="微软雅黑"/>
                </a:rPr>
                <a:t>DPSC</a:t>
              </a:r>
              <a:r>
                <a:rPr lang="zh-CN" sz="1800" b="1">
                  <a:solidFill>
                    <a:srgbClr val="002060"/>
                  </a:solidFill>
                  <a:latin typeface="微软雅黑"/>
                  <a:ea typeface="微软雅黑"/>
                </a:rPr>
                <a:t>日志</a:t>
              </a: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2639142" y="1745891"/>
            <a:ext cx="157126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/>
              <a:t>Thread-1.json</a:t>
            </a:r>
            <a:endParaRPr lang="zh-CN"/>
          </a:p>
        </p:txBody>
      </p:sp>
      <p:sp>
        <p:nvSpPr>
          <p:cNvPr id="22" name="文本框 14"/>
          <p:cNvSpPr txBox="1"/>
          <p:nvPr/>
        </p:nvSpPr>
        <p:spPr>
          <a:xfrm>
            <a:off x="2639142" y="2299889"/>
            <a:ext cx="157126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r>
              <a:rPr lang="en-US"/>
              <a:t>Thread-2.json</a:t>
            </a:r>
            <a:endParaRPr lang="zh-CN"/>
          </a:p>
        </p:txBody>
      </p:sp>
      <p:sp>
        <p:nvSpPr>
          <p:cNvPr id="23" name="文本框 14"/>
          <p:cNvSpPr txBox="1"/>
          <p:nvPr/>
        </p:nvSpPr>
        <p:spPr>
          <a:xfrm>
            <a:off x="2649177" y="4676128"/>
            <a:ext cx="169309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r>
              <a:rPr lang="en-US" dirty="0"/>
              <a:t>Thread-59.json</a:t>
            </a:r>
            <a:endParaRPr lang="zh-CN" dirty="0"/>
          </a:p>
        </p:txBody>
      </p:sp>
      <p:sp>
        <p:nvSpPr>
          <p:cNvPr id="24" name="文本框 14"/>
          <p:cNvSpPr txBox="1"/>
          <p:nvPr/>
        </p:nvSpPr>
        <p:spPr>
          <a:xfrm>
            <a:off x="2639142" y="4122130"/>
            <a:ext cx="169309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286000" lvl="5" algn="l" defTabSz="914400">
              <a:defRPr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743200" lvl="6" algn="l" defTabSz="914400">
              <a:defRPr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200400" lvl="7" algn="l" defTabSz="914400">
              <a:defRPr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657600" lvl="8" algn="l" defTabSz="914400">
              <a:defRPr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r>
              <a:rPr lang="en-US" dirty="0"/>
              <a:t>Thread-58.json</a:t>
            </a:r>
            <a:endParaRPr lang="zh-CN" dirty="0"/>
          </a:p>
        </p:txBody>
      </p:sp>
      <p:sp>
        <p:nvSpPr>
          <p:cNvPr id="21" name="文本框 20"/>
          <p:cNvSpPr txBox="1"/>
          <p:nvPr/>
        </p:nvSpPr>
        <p:spPr>
          <a:xfrm>
            <a:off x="3193941" y="2958348"/>
            <a:ext cx="461665" cy="1163782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r>
              <a:rPr lang="en-US"/>
              <a:t>……………</a:t>
            </a:r>
            <a:endParaRPr lang="zh-CN"/>
          </a:p>
        </p:txBody>
      </p:sp>
      <p:sp>
        <p:nvSpPr>
          <p:cNvPr id="25" name="右大括号 24"/>
          <p:cNvSpPr/>
          <p:nvPr/>
        </p:nvSpPr>
        <p:spPr>
          <a:xfrm>
            <a:off x="4199267" y="1930556"/>
            <a:ext cx="991217" cy="2930237"/>
          </a:xfrm>
          <a:prstGeom prst="rightBrace">
            <a:avLst/>
          </a:prstGeom>
          <a:ln w="6350" cap="flat" cmpd="sng">
            <a:solidFill>
              <a:schemeClr val="accent1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>
              <a:solidFill>
                <a:schemeClr val="tx1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5215731" y="3179937"/>
            <a:ext cx="2016777" cy="52322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7257755" y="1517330"/>
            <a:ext cx="1310754" cy="3848433"/>
          </a:xfrm>
          <a:prstGeom prst="rect">
            <a:avLst/>
          </a:prstGeom>
        </p:spPr>
      </p:pic>
      <p:pic>
        <p:nvPicPr>
          <p:cNvPr id="29" name="图形 28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9042527" y="1517330"/>
            <a:ext cx="502239" cy="502239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9544766" y="1522269"/>
            <a:ext cx="23552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Elasticsearch</a:t>
            </a:r>
          </a:p>
        </p:txBody>
      </p:sp>
      <p:cxnSp>
        <p:nvCxnSpPr>
          <p:cNvPr id="31" name="直接连接符 30"/>
          <p:cNvCxnSpPr>
            <a:endCxn id="29" idx="1"/>
          </p:cNvCxnSpPr>
          <p:nvPr/>
        </p:nvCxnSpPr>
        <p:spPr>
          <a:xfrm>
            <a:off x="8454154" y="1768450"/>
            <a:ext cx="588373" cy="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miter/>
          </a:ln>
        </p:spPr>
      </p:cxnSp>
      <p:cxnSp>
        <p:nvCxnSpPr>
          <p:cNvPr id="34" name="直接箭头连接符 33"/>
          <p:cNvCxnSpPr>
            <a:stCxn id="30" idx="2"/>
            <a:endCxn id="35" idx="0"/>
          </p:cNvCxnSpPr>
          <p:nvPr/>
        </p:nvCxnSpPr>
        <p:spPr>
          <a:xfrm flipH="1">
            <a:off x="10722396" y="2045489"/>
            <a:ext cx="1" cy="1350185"/>
          </a:xfrm>
          <a:prstGeom prst="straightConnector1">
            <a:avLst/>
          </a:prstGeom>
          <a:ln w="28575">
            <a:solidFill>
              <a:schemeClr val="accent1"/>
            </a:solidFill>
            <a:prstDash val="solid"/>
            <a:miter/>
            <a:tailEnd type="triangle"/>
          </a:ln>
        </p:spPr>
      </p:cxnSp>
      <p:sp>
        <p:nvSpPr>
          <p:cNvPr id="35" name="文本框 34"/>
          <p:cNvSpPr txBox="1"/>
          <p:nvPr/>
        </p:nvSpPr>
        <p:spPr>
          <a:xfrm>
            <a:off x="9664306" y="3395674"/>
            <a:ext cx="21161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sz="2800" dirty="0"/>
              <a:t>快速搜索</a:t>
            </a:r>
          </a:p>
        </p:txBody>
      </p:sp>
      <p:sp>
        <p:nvSpPr>
          <p:cNvPr id="36" name="矩形 35"/>
          <p:cNvSpPr/>
          <p:nvPr/>
        </p:nvSpPr>
        <p:spPr>
          <a:xfrm>
            <a:off x="9664306" y="279371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b="1" dirty="0"/>
              <a:t>倒排索引</a:t>
            </a:r>
          </a:p>
        </p:txBody>
      </p:sp>
      <p:sp>
        <p:nvSpPr>
          <p:cNvPr id="37" name="矩形 36"/>
          <p:cNvSpPr/>
          <p:nvPr/>
        </p:nvSpPr>
        <p:spPr>
          <a:xfrm>
            <a:off x="9664306" y="217751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b="1" dirty="0"/>
              <a:t>副本分片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FC41510-B9AC-4CD0-AC91-1BC0AE14B1C9}"/>
              </a:ext>
            </a:extLst>
          </p:cNvPr>
          <p:cNvSpPr txBox="1"/>
          <p:nvPr/>
        </p:nvSpPr>
        <p:spPr>
          <a:xfrm>
            <a:off x="5159119" y="3656777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通配</a:t>
            </a:r>
            <a:r>
              <a:rPr lang="en-US" altLang="zh-CN" dirty="0"/>
              <a:t>Thread-*.json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9C97E6D-10B0-46FF-9F5F-EF6ABC0AD15B}"/>
              </a:ext>
            </a:extLst>
          </p:cNvPr>
          <p:cNvSpPr txBox="1"/>
          <p:nvPr/>
        </p:nvSpPr>
        <p:spPr>
          <a:xfrm>
            <a:off x="5173938" y="4045186"/>
            <a:ext cx="2163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Extensible Event Format</a:t>
            </a:r>
            <a:r>
              <a:rPr lang="zh-CN" altLang="en-US" sz="1400" dirty="0"/>
              <a:t>（</a:t>
            </a:r>
            <a:r>
              <a:rPr lang="en-US" altLang="zh-CN" sz="1400" dirty="0"/>
              <a:t>EVE</a:t>
            </a:r>
            <a:r>
              <a:rPr lang="zh-CN" altLang="en-US" sz="1400" dirty="0"/>
              <a:t>）格式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280A88B-15C3-486C-9422-D68CD8F7B3A6}"/>
              </a:ext>
            </a:extLst>
          </p:cNvPr>
          <p:cNvSpPr/>
          <p:nvPr/>
        </p:nvSpPr>
        <p:spPr>
          <a:xfrm>
            <a:off x="498440" y="5554951"/>
            <a:ext cx="7366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副本分片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副本分片可以服务于读请求，增加副本提升查询性能</a:t>
            </a:r>
            <a:endParaRPr 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A0270FA-DA5F-40EF-9D82-EE542077A825}"/>
              </a:ext>
            </a:extLst>
          </p:cNvPr>
          <p:cNvSpPr/>
          <p:nvPr/>
        </p:nvSpPr>
        <p:spPr>
          <a:xfrm>
            <a:off x="498440" y="6048052"/>
            <a:ext cx="94179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倒排索引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根据分词建立对应分词文档列表，进行反向（由单词到内容）的查询。</a:t>
            </a:r>
            <a:endParaRPr 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CD0B71D9-0632-4BA3-866E-4432869EE8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/>
        </p:blipFill>
        <p:spPr>
          <a:xfrm>
            <a:off x="9764488" y="4568406"/>
            <a:ext cx="1915813" cy="874090"/>
          </a:xfrm>
          <a:prstGeom prst="rect">
            <a:avLst/>
          </a:prstGeom>
        </p:spPr>
      </p:pic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E25566EF-AD37-4D9C-BF0A-87C8BAF88E26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10722395" y="3875215"/>
            <a:ext cx="0" cy="693191"/>
          </a:xfrm>
          <a:prstGeom prst="straightConnector1">
            <a:avLst/>
          </a:prstGeom>
          <a:ln w="28575">
            <a:solidFill>
              <a:schemeClr val="accent1"/>
            </a:solidFill>
            <a:prstDash val="solid"/>
            <a:miter/>
            <a:tailEnd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4" name="矩形 42"/>
          <p:cNvSpPr>
            <a:spLocks noChangeArrowheads="1"/>
          </p:cNvSpPr>
          <p:nvPr/>
        </p:nvSpPr>
        <p:spPr>
          <a:xfrm>
            <a:off x="333375" y="73025"/>
            <a:ext cx="6346609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742950" lvl="1" indent="-285750" algn="l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1143000" lvl="2" indent="-228600" algn="l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600200" lvl="3" indent="-228600" algn="l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2057400" lvl="4" indent="-228600" algn="l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b="1" dirty="0">
                <a:solidFill>
                  <a:srgbClr val="002060"/>
                </a:solidFill>
                <a:latin typeface="微软雅黑"/>
                <a:ea typeface="微软雅黑"/>
              </a:rPr>
              <a:t>三、核心技术</a:t>
            </a:r>
            <a:r>
              <a:rPr lang="en-US" b="1" dirty="0">
                <a:solidFill>
                  <a:srgbClr val="002060"/>
                </a:solidFill>
                <a:latin typeface="微软雅黑"/>
                <a:ea typeface="微软雅黑"/>
              </a:rPr>
              <a:t>——</a:t>
            </a:r>
            <a:r>
              <a:rPr lang="en-US" b="1" dirty="0" err="1">
                <a:solidFill>
                  <a:srgbClr val="002060"/>
                </a:solidFill>
                <a:latin typeface="微软雅黑"/>
                <a:ea typeface="微软雅黑"/>
              </a:rPr>
              <a:t>规范多样的算法</a:t>
            </a:r>
            <a:r>
              <a:rPr lang="zh-CN" altLang="en-US" b="1" dirty="0">
                <a:solidFill>
                  <a:srgbClr val="002060"/>
                </a:solidFill>
                <a:latin typeface="微软雅黑"/>
                <a:ea typeface="微软雅黑"/>
              </a:rPr>
              <a:t>扩展</a:t>
            </a:r>
            <a:endParaRPr lang="en-US" b="1" dirty="0">
              <a:solidFill>
                <a:srgbClr val="002060"/>
              </a:solidFill>
              <a:latin typeface="微软雅黑"/>
              <a:ea typeface="微软雅黑"/>
            </a:endParaRPr>
          </a:p>
        </p:txBody>
      </p:sp>
      <p:grpSp>
        <p:nvGrpSpPr>
          <p:cNvPr id="10" name="组合 23"/>
          <p:cNvGrpSpPr/>
          <p:nvPr/>
        </p:nvGrpSpPr>
        <p:grpSpPr>
          <a:xfrm>
            <a:off x="179388" y="812800"/>
            <a:ext cx="5303411" cy="515938"/>
            <a:chOff x="180041" y="928625"/>
            <a:chExt cx="7829640" cy="515546"/>
          </a:xfrm>
        </p:grpSpPr>
        <p:grpSp>
          <p:nvGrpSpPr>
            <p:cNvPr id="11" name="组合 24"/>
            <p:cNvGrpSpPr/>
            <p:nvPr/>
          </p:nvGrpSpPr>
          <p:grpSpPr>
            <a:xfrm>
              <a:off x="180041" y="928625"/>
              <a:ext cx="7829640" cy="515546"/>
              <a:chOff x="2235015" y="7042507"/>
              <a:chExt cx="7829640" cy="515546"/>
            </a:xfrm>
          </p:grpSpPr>
          <p:sp>
            <p:nvSpPr>
              <p:cNvPr id="13" name="平行四边形 12"/>
              <p:cNvSpPr/>
              <p:nvPr/>
            </p:nvSpPr>
            <p:spPr>
              <a:xfrm>
                <a:off x="2257716" y="7042507"/>
                <a:ext cx="403590" cy="195115"/>
              </a:xfrm>
              <a:prstGeom prst="parallelogram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 defTabSz="457200">
                  <a:spcBef>
                    <a:spcPts val="0"/>
                  </a:spcBef>
                  <a:spcAft>
                    <a:spcPts val="0"/>
                  </a:spcAft>
                </a:pPr>
                <a:endParaRPr lang="zh-CN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2235015" y="7096441"/>
                <a:ext cx="7829640" cy="461612"/>
              </a:xfrm>
              <a:prstGeom prst="parallelogram">
                <a:avLst/>
              </a:prstGeom>
              <a:gradFill flip="none" rotWithShape="1">
                <a:gsLst>
                  <a:gs pos="69000">
                    <a:srgbClr val="1A5CC0">
                      <a:alpha val="51000"/>
                    </a:srgbClr>
                  </a:gs>
                  <a:gs pos="100000">
                    <a:srgbClr val="1A5CC0">
                      <a:alpha val="0"/>
                    </a:srgbClr>
                  </a:gs>
                  <a:gs pos="0">
                    <a:srgbClr val="1A5CC0"/>
                  </a:gs>
                </a:gsLst>
                <a:lin ang="0" scaled="1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374268" y="1021899"/>
              <a:ext cx="6206966" cy="399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sz="2000" b="1" dirty="0">
                  <a:solidFill>
                    <a:schemeClr val="bg1"/>
                  </a:solidFill>
                  <a:latin typeface="微软雅黑"/>
                  <a:ea typeface="微软雅黑"/>
                </a:rPr>
                <a:t>基于最新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/>
                  <a:ea typeface="微软雅黑"/>
                </a:rPr>
                <a:t>Suricata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/>
                  <a:ea typeface="微软雅黑"/>
                </a:rPr>
                <a:t>扩展</a:t>
              </a:r>
              <a:r>
                <a:rPr lang="zh-CN" sz="2000" b="1" dirty="0">
                  <a:solidFill>
                    <a:schemeClr val="bg1"/>
                  </a:solidFill>
                  <a:latin typeface="微软雅黑"/>
                  <a:ea typeface="微软雅黑"/>
                </a:rPr>
                <a:t>3个匹配算法</a:t>
              </a:r>
            </a:p>
          </p:txBody>
        </p:sp>
      </p:grpSp>
      <p:graphicFrame>
        <p:nvGraphicFramePr>
          <p:cNvPr id="17" name="内容占位符 4">
            <a:extLst>
              <a:ext uri="{FF2B5EF4-FFF2-40B4-BE49-F238E27FC236}">
                <a16:creationId xmlns:a16="http://schemas.microsoft.com/office/drawing/2014/main" id="{36339989-1B19-480F-B016-F98D944066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9658407"/>
              </p:ext>
            </p:extLst>
          </p:nvPr>
        </p:nvGraphicFramePr>
        <p:xfrm>
          <a:off x="1180884" y="1608138"/>
          <a:ext cx="9830232" cy="2054018"/>
        </p:xfrm>
        <a:graphic>
          <a:graphicData uri="http://schemas.openxmlformats.org/drawingml/2006/table">
            <a:tbl>
              <a:tblPr/>
              <a:tblGrid>
                <a:gridCol w="4397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52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7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7621">
                  <a:extLst>
                    <a:ext uri="{9D8B030D-6E8A-4147-A177-3AD203B41FA5}">
                      <a16:colId xmlns:a16="http://schemas.microsoft.com/office/drawing/2014/main" val="3266868015"/>
                    </a:ext>
                  </a:extLst>
                </a:gridCol>
              </a:tblGrid>
              <a:tr h="532133">
                <a:tc>
                  <a:txBody>
                    <a:bodyPr/>
                    <a:lstStyle>
                      <a:lvl1pPr lvl="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等线"/>
                          <a:ea typeface="等线"/>
                        </a:defRPr>
                      </a:lvl1pPr>
                      <a:lvl2pPr marL="742950" lvl="1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等线"/>
                          <a:ea typeface="等线"/>
                        </a:defRPr>
                      </a:lvl2pPr>
                      <a:lvl3pPr marL="1143000" lvl="2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等线"/>
                          <a:ea typeface="等线"/>
                        </a:defRPr>
                      </a:lvl3pPr>
                      <a:lvl4pPr marL="1600200" lvl="3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等线"/>
                          <a:ea typeface="等线"/>
                        </a:defRPr>
                      </a:lvl4pPr>
                      <a:lvl5pPr marL="2057400" lvl="4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等线"/>
                          <a:ea typeface="等线"/>
                        </a:defRPr>
                      </a:lvl5pPr>
                      <a:lvl6pPr marL="2514600" lvl="5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等线"/>
                          <a:ea typeface="等线"/>
                        </a:defRPr>
                      </a:lvl6pPr>
                      <a:lvl7pPr marL="2971800" lvl="6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等线"/>
                          <a:ea typeface="等线"/>
                        </a:defRPr>
                      </a:lvl7pPr>
                      <a:lvl8pPr marL="3429000" lvl="7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等线"/>
                          <a:ea typeface="等线"/>
                        </a:defRPr>
                      </a:lvl8pPr>
                      <a:lvl9pPr marL="3886200" lvl="8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等线"/>
                          <a:ea typeface="等线"/>
                        </a:defRPr>
                      </a:lvl9pPr>
                    </a:lstStyle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sz="1400" b="1" i="0" u="none" strike="noStrike" baseline="0" dirty="0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</a:rPr>
                        <a:t>序号</a:t>
                      </a:r>
                    </a:p>
                  </a:txBody>
                  <a:tcPr marL="86327" marR="86327" marT="43159" marB="43159" anchor="ctr">
                    <a:lnL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sz="1400" b="1" i="0" u="none" strike="noStrike" baseline="0" dirty="0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</a:rPr>
                        <a:t>算法名称</a:t>
                      </a:r>
                    </a:p>
                  </a:txBody>
                  <a:tcPr marL="86327" marR="86327" marT="43159" marB="43159" anchor="ctr">
                    <a:lnL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>
                      <a:lvl1pPr lvl="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等线"/>
                          <a:ea typeface="等线"/>
                        </a:defRPr>
                      </a:lvl1pPr>
                      <a:lvl2pPr marL="742950" lvl="1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等线"/>
                          <a:ea typeface="等线"/>
                        </a:defRPr>
                      </a:lvl2pPr>
                      <a:lvl3pPr marL="1143000" lvl="2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等线"/>
                          <a:ea typeface="等线"/>
                        </a:defRPr>
                      </a:lvl3pPr>
                      <a:lvl4pPr marL="1600200" lvl="3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等线"/>
                          <a:ea typeface="等线"/>
                        </a:defRPr>
                      </a:lvl4pPr>
                      <a:lvl5pPr marL="2057400" lvl="4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等线"/>
                          <a:ea typeface="等线"/>
                        </a:defRPr>
                      </a:lvl5pPr>
                      <a:lvl6pPr marL="2514600" lvl="5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等线"/>
                          <a:ea typeface="等线"/>
                        </a:defRPr>
                      </a:lvl6pPr>
                      <a:lvl7pPr marL="2971800" lvl="6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等线"/>
                          <a:ea typeface="等线"/>
                        </a:defRPr>
                      </a:lvl7pPr>
                      <a:lvl8pPr marL="3429000" lvl="7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等线"/>
                          <a:ea typeface="等线"/>
                        </a:defRPr>
                      </a:lvl8pPr>
                      <a:lvl9pPr marL="3886200" lvl="8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等线"/>
                          <a:ea typeface="等线"/>
                        </a:defRPr>
                      </a:lvl9pPr>
                    </a:lstStyle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sz="1400" b="1" i="0" u="none" strike="noStrike" baseline="0" dirty="0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</a:rPr>
                        <a:t>算法类型及特点</a:t>
                      </a:r>
                    </a:p>
                  </a:txBody>
                  <a:tcPr marL="86327" marR="86327" marT="43159" marB="43159" anchor="ctr">
                    <a:lnL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i="0" u="none" strike="noStrike" baseline="0" dirty="0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</a:rPr>
                        <a:t>阻断率（自己测试）</a:t>
                      </a:r>
                      <a:endParaRPr lang="zh-CN" sz="1400" b="1" i="0" u="none" strike="noStrike" baseline="0" dirty="0">
                        <a:solidFill>
                          <a:srgbClr val="FFFFFF"/>
                        </a:solidFill>
                        <a:latin typeface="微软雅黑"/>
                        <a:ea typeface="微软雅黑"/>
                      </a:endParaRPr>
                    </a:p>
                  </a:txBody>
                  <a:tcPr marL="86327" marR="86327" marT="43159" marB="43159" anchor="ctr">
                    <a:lnL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7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1</a:t>
                      </a:r>
                      <a:endParaRPr lang="zh-CN" sz="1400" kern="100" dirty="0">
                        <a:latin typeface="微软雅黑"/>
                        <a:ea typeface="微软雅黑"/>
                      </a:endParaRPr>
                    </a:p>
                  </a:txBody>
                  <a:tcPr marL="68584" marR="68584" marT="0" marB="0" anchor="ctr">
                    <a:lnL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b2g</a:t>
                      </a:r>
                      <a:endParaRPr lang="zh-CN" sz="1400" kern="100">
                        <a:latin typeface="微软雅黑"/>
                        <a:ea typeface="微软雅黑"/>
                      </a:endParaRPr>
                    </a:p>
                  </a:txBody>
                  <a:tcPr marL="68584" marR="68584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 err="1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SBNDMq</a:t>
                      </a:r>
                      <a:r>
                        <a:rPr lang="zh-CN" sz="1400" kern="0" dirty="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模式匹配算法</a:t>
                      </a:r>
                      <a:endParaRPr lang="zh-CN" sz="1400" kern="100" dirty="0">
                        <a:latin typeface="微软雅黑"/>
                        <a:ea typeface="微软雅黑"/>
                      </a:endParaRPr>
                    </a:p>
                  </a:txBody>
                  <a:tcPr marL="68584" marR="68584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latin typeface="+mn-lt"/>
                          <a:ea typeface="微软雅黑"/>
                        </a:rPr>
                        <a:t>90.94%</a:t>
                      </a:r>
                      <a:endParaRPr lang="zh-CN" sz="1400" kern="100" dirty="0">
                        <a:latin typeface="微软雅黑"/>
                        <a:ea typeface="微软雅黑"/>
                      </a:endParaRPr>
                    </a:p>
                  </a:txBody>
                  <a:tcPr marL="68584" marR="68584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31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2</a:t>
                      </a:r>
                      <a:endParaRPr lang="zh-CN" sz="1400" kern="100" dirty="0">
                        <a:latin typeface="微软雅黑"/>
                        <a:ea typeface="微软雅黑"/>
                      </a:endParaRPr>
                    </a:p>
                  </a:txBody>
                  <a:tcPr marL="68584" marR="68584" marT="0" marB="0" anchor="ctr">
                    <a:lnL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b3g</a:t>
                      </a:r>
                      <a:endParaRPr lang="zh-CN" sz="1400" kern="100">
                        <a:latin typeface="微软雅黑"/>
                        <a:ea typeface="微软雅黑"/>
                      </a:endParaRPr>
                    </a:p>
                  </a:txBody>
                  <a:tcPr marL="68584" marR="68584" marT="0" marB="0" anchor="ctr">
                    <a:lnL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3 gram (S)BNDMq</a:t>
                      </a:r>
                      <a:r>
                        <a:rPr lang="zh-CN" sz="1400" kern="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模式匹配算法</a:t>
                      </a:r>
                      <a:endParaRPr lang="zh-CN" sz="1400" kern="100">
                        <a:latin typeface="微软雅黑"/>
                        <a:ea typeface="微软雅黑"/>
                      </a:endParaRPr>
                    </a:p>
                  </a:txBody>
                  <a:tcPr marL="68584" marR="68584" marT="0" marB="0" anchor="ctr">
                    <a:lnL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00" dirty="0">
                          <a:latin typeface="+mn-lt"/>
                          <a:ea typeface="微软雅黑"/>
                        </a:rPr>
                        <a:t>90.21%</a:t>
                      </a:r>
                      <a:endParaRPr lang="zh-CN" altLang="zh-CN" sz="1400" kern="100" dirty="0">
                        <a:latin typeface="+mn-lt"/>
                        <a:ea typeface="微软雅黑"/>
                      </a:endParaRPr>
                    </a:p>
                  </a:txBody>
                  <a:tcPr marL="68584" marR="68584" marT="0" marB="0" anchor="ctr">
                    <a:lnL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40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3</a:t>
                      </a:r>
                      <a:endParaRPr lang="zh-CN" sz="1400" kern="100" dirty="0">
                        <a:latin typeface="微软雅黑"/>
                        <a:ea typeface="微软雅黑"/>
                      </a:endParaRPr>
                    </a:p>
                  </a:txBody>
                  <a:tcPr marL="68584" marR="68584" marT="0" marB="0" anchor="ctr">
                    <a:lnL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 err="1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wumanber</a:t>
                      </a:r>
                      <a:endParaRPr lang="zh-CN" sz="1400" kern="100" dirty="0">
                        <a:latin typeface="微软雅黑"/>
                        <a:ea typeface="微软雅黑"/>
                      </a:endParaRPr>
                    </a:p>
                  </a:txBody>
                  <a:tcPr marL="68584" marR="68584" marT="0" marB="0" anchor="ctr">
                    <a:lnL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latin typeface="微软雅黑"/>
                          <a:ea typeface="微软雅黑"/>
                        </a:rPr>
                        <a:t>复杂度</a:t>
                      </a:r>
                      <a:r>
                        <a:rPr lang="en-US" sz="1400" kern="100" dirty="0">
                          <a:latin typeface="微软雅黑"/>
                          <a:ea typeface="微软雅黑"/>
                        </a:rPr>
                        <a:t>O(BN/m)(1≤B≤m=min(</a:t>
                      </a:r>
                      <a:r>
                        <a:rPr lang="en-US" sz="1400" kern="100" dirty="0" err="1">
                          <a:latin typeface="微软雅黑"/>
                          <a:ea typeface="微软雅黑"/>
                        </a:rPr>
                        <a:t>strlen</a:t>
                      </a:r>
                      <a:r>
                        <a:rPr lang="en-US" sz="1400" kern="100" dirty="0">
                          <a:latin typeface="微软雅黑"/>
                          <a:ea typeface="微软雅黑"/>
                        </a:rPr>
                        <a:t>(M))) </a:t>
                      </a:r>
                      <a:r>
                        <a:rPr lang="zh-CN" sz="1400" kern="100" dirty="0">
                          <a:latin typeface="微软雅黑"/>
                          <a:ea typeface="微软雅黑"/>
                        </a:rPr>
                        <a:t>特定条件优于</a:t>
                      </a:r>
                      <a:r>
                        <a:rPr lang="en-US" sz="1400" kern="100" dirty="0">
                          <a:latin typeface="微软雅黑"/>
                          <a:ea typeface="微软雅黑"/>
                        </a:rPr>
                        <a:t>AC</a:t>
                      </a:r>
                      <a:r>
                        <a:rPr lang="zh-CN" sz="1400" kern="100" dirty="0">
                          <a:latin typeface="微软雅黑"/>
                          <a:ea typeface="微软雅黑"/>
                        </a:rPr>
                        <a:t>算法</a:t>
                      </a:r>
                    </a:p>
                  </a:txBody>
                  <a:tcPr marL="68584" marR="68584" marT="0" marB="0" anchor="ctr">
                    <a:lnL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00" dirty="0">
                          <a:latin typeface="+mn-lt"/>
                          <a:ea typeface="微软雅黑"/>
                        </a:rPr>
                        <a:t>92.39%</a:t>
                      </a:r>
                      <a:endParaRPr lang="zh-CN" altLang="zh-CN" sz="1400" kern="100" dirty="0">
                        <a:latin typeface="+mn-lt"/>
                        <a:ea typeface="微软雅黑"/>
                      </a:endParaRPr>
                    </a:p>
                  </a:txBody>
                  <a:tcPr marL="68584" marR="68584" marT="0" marB="0" anchor="ctr">
                    <a:lnL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9" name="组合 3">
            <a:extLst>
              <a:ext uri="{FF2B5EF4-FFF2-40B4-BE49-F238E27FC236}">
                <a16:creationId xmlns:a16="http://schemas.microsoft.com/office/drawing/2014/main" id="{0CD4E31A-7F6F-4804-B51C-8A29866B72E1}"/>
              </a:ext>
            </a:extLst>
          </p:cNvPr>
          <p:cNvGrpSpPr/>
          <p:nvPr/>
        </p:nvGrpSpPr>
        <p:grpSpPr>
          <a:xfrm>
            <a:off x="6288187" y="4365604"/>
            <a:ext cx="1986051" cy="707994"/>
            <a:chOff x="349108" y="4285927"/>
            <a:chExt cx="1581366" cy="708023"/>
          </a:xfrm>
        </p:grpSpPr>
        <p:sp>
          <p:nvSpPr>
            <p:cNvPr id="20" name="矩形: 圆角 30">
              <a:extLst>
                <a:ext uri="{FF2B5EF4-FFF2-40B4-BE49-F238E27FC236}">
                  <a16:creationId xmlns:a16="http://schemas.microsoft.com/office/drawing/2014/main" id="{5A1478B0-2F30-4F4A-9511-517D20B6C182}"/>
                </a:ext>
              </a:extLst>
            </p:cNvPr>
            <p:cNvSpPr/>
            <p:nvPr/>
          </p:nvSpPr>
          <p:spPr>
            <a:xfrm>
              <a:off x="349108" y="4285927"/>
              <a:ext cx="1581365" cy="708023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b="1">
                <a:solidFill>
                  <a:srgbClr val="FFFFFF"/>
                </a:solidFill>
              </a:endParaRPr>
            </a:p>
          </p:txBody>
        </p:sp>
        <p:sp>
          <p:nvSpPr>
            <p:cNvPr id="21" name="矩形 12">
              <a:extLst>
                <a:ext uri="{FF2B5EF4-FFF2-40B4-BE49-F238E27FC236}">
                  <a16:creationId xmlns:a16="http://schemas.microsoft.com/office/drawing/2014/main" id="{D15771C5-7383-4E4B-A2A6-EA19424479EB}"/>
                </a:ext>
              </a:extLst>
            </p:cNvPr>
            <p:cNvSpPr>
              <a:spLocks noChangeArrowheads="1"/>
            </p:cNvSpPr>
            <p:nvPr/>
          </p:nvSpPr>
          <p:spPr>
            <a:xfrm>
              <a:off x="349109" y="4335426"/>
              <a:ext cx="1581365" cy="5232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400" b="1" dirty="0" err="1">
                  <a:solidFill>
                    <a:srgbClr val="002060"/>
                  </a:solidFill>
                  <a:latin typeface="微软雅黑"/>
                  <a:ea typeface="微软雅黑"/>
                </a:rPr>
                <a:t>Suricata.yaml</a:t>
              </a:r>
              <a:r>
                <a:rPr lang="zh-CN" altLang="en-US" sz="1400" b="1" dirty="0">
                  <a:solidFill>
                    <a:srgbClr val="002060"/>
                  </a:solidFill>
                  <a:latin typeface="微软雅黑"/>
                  <a:ea typeface="微软雅黑"/>
                </a:rPr>
                <a:t>中设置</a:t>
              </a:r>
              <a:r>
                <a:rPr lang="en-US" altLang="zh-CN" sz="1400" b="1" dirty="0" err="1">
                  <a:solidFill>
                    <a:srgbClr val="002060"/>
                  </a:solidFill>
                  <a:latin typeface="微软雅黑"/>
                  <a:ea typeface="微软雅黑"/>
                </a:rPr>
                <a:t>mpm-wumanber</a:t>
              </a:r>
              <a:endParaRPr lang="en-US" sz="1400" b="1" dirty="0">
                <a:solidFill>
                  <a:srgbClr val="002060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22" name="组合 3">
            <a:extLst>
              <a:ext uri="{FF2B5EF4-FFF2-40B4-BE49-F238E27FC236}">
                <a16:creationId xmlns:a16="http://schemas.microsoft.com/office/drawing/2014/main" id="{4177E02B-94C7-4AD2-8887-02FDDB1AD162}"/>
              </a:ext>
            </a:extLst>
          </p:cNvPr>
          <p:cNvGrpSpPr/>
          <p:nvPr/>
        </p:nvGrpSpPr>
        <p:grpSpPr>
          <a:xfrm>
            <a:off x="3526758" y="4365604"/>
            <a:ext cx="1986051" cy="707994"/>
            <a:chOff x="349108" y="4285927"/>
            <a:chExt cx="1581366" cy="708023"/>
          </a:xfrm>
        </p:grpSpPr>
        <p:sp>
          <p:nvSpPr>
            <p:cNvPr id="23" name="矩形: 圆角 30">
              <a:extLst>
                <a:ext uri="{FF2B5EF4-FFF2-40B4-BE49-F238E27FC236}">
                  <a16:creationId xmlns:a16="http://schemas.microsoft.com/office/drawing/2014/main" id="{1DDB6563-4703-40F6-A862-F6838CD7CD75}"/>
                </a:ext>
              </a:extLst>
            </p:cNvPr>
            <p:cNvSpPr/>
            <p:nvPr/>
          </p:nvSpPr>
          <p:spPr>
            <a:xfrm>
              <a:off x="349108" y="4285927"/>
              <a:ext cx="1581365" cy="708023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b="1">
                <a:solidFill>
                  <a:srgbClr val="FFFFFF"/>
                </a:solidFill>
              </a:endParaRPr>
            </a:p>
          </p:txBody>
        </p:sp>
        <p:sp>
          <p:nvSpPr>
            <p:cNvPr id="24" name="矩形 12">
              <a:extLst>
                <a:ext uri="{FF2B5EF4-FFF2-40B4-BE49-F238E27FC236}">
                  <a16:creationId xmlns:a16="http://schemas.microsoft.com/office/drawing/2014/main" id="{92CD403A-BC8E-456C-842E-81A861637F29}"/>
                </a:ext>
              </a:extLst>
            </p:cNvPr>
            <p:cNvSpPr>
              <a:spLocks noChangeArrowheads="1"/>
            </p:cNvSpPr>
            <p:nvPr/>
          </p:nvSpPr>
          <p:spPr>
            <a:xfrm>
              <a:off x="349109" y="4335426"/>
              <a:ext cx="1581365" cy="5847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b="1" dirty="0" err="1">
                  <a:solidFill>
                    <a:srgbClr val="002060"/>
                  </a:solidFill>
                  <a:latin typeface="微软雅黑"/>
                  <a:ea typeface="微软雅黑"/>
                </a:rPr>
                <a:t>MpmTableSetup</a:t>
              </a:r>
              <a:r>
                <a:rPr lang="zh-CN" altLang="en-US" sz="1600" b="1" dirty="0">
                  <a:solidFill>
                    <a:srgbClr val="002060"/>
                  </a:solidFill>
                  <a:latin typeface="微软雅黑"/>
                  <a:ea typeface="微软雅黑"/>
                </a:rPr>
                <a:t>中注册</a:t>
              </a:r>
              <a:endParaRPr lang="en-US" altLang="zh-CN" sz="1600" b="1" dirty="0">
                <a:solidFill>
                  <a:srgbClr val="002060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25" name="组合 3">
            <a:extLst>
              <a:ext uri="{FF2B5EF4-FFF2-40B4-BE49-F238E27FC236}">
                <a16:creationId xmlns:a16="http://schemas.microsoft.com/office/drawing/2014/main" id="{0207CA66-14CA-4EE8-BB8F-B8FAAB7C038D}"/>
              </a:ext>
            </a:extLst>
          </p:cNvPr>
          <p:cNvGrpSpPr/>
          <p:nvPr/>
        </p:nvGrpSpPr>
        <p:grpSpPr>
          <a:xfrm>
            <a:off x="765328" y="4365605"/>
            <a:ext cx="1986051" cy="788161"/>
            <a:chOff x="349108" y="4285927"/>
            <a:chExt cx="1581366" cy="788193"/>
          </a:xfrm>
        </p:grpSpPr>
        <p:sp>
          <p:nvSpPr>
            <p:cNvPr id="26" name="矩形: 圆角 30">
              <a:extLst>
                <a:ext uri="{FF2B5EF4-FFF2-40B4-BE49-F238E27FC236}">
                  <a16:creationId xmlns:a16="http://schemas.microsoft.com/office/drawing/2014/main" id="{06299DD0-9CC9-4784-98B8-E52460B8376E}"/>
                </a:ext>
              </a:extLst>
            </p:cNvPr>
            <p:cNvSpPr/>
            <p:nvPr/>
          </p:nvSpPr>
          <p:spPr>
            <a:xfrm>
              <a:off x="349108" y="4285927"/>
              <a:ext cx="1581365" cy="708023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b="1" dirty="0">
                <a:solidFill>
                  <a:srgbClr val="FFFFFF"/>
                </a:solidFill>
              </a:endParaRPr>
            </a:p>
          </p:txBody>
        </p:sp>
        <p:sp>
          <p:nvSpPr>
            <p:cNvPr id="27" name="矩形 12">
              <a:extLst>
                <a:ext uri="{FF2B5EF4-FFF2-40B4-BE49-F238E27FC236}">
                  <a16:creationId xmlns:a16="http://schemas.microsoft.com/office/drawing/2014/main" id="{D3DB45DC-6E0B-4BC2-8A34-2EAD28004C83}"/>
                </a:ext>
              </a:extLst>
            </p:cNvPr>
            <p:cNvSpPr>
              <a:spLocks noChangeArrowheads="1"/>
            </p:cNvSpPr>
            <p:nvPr/>
          </p:nvSpPr>
          <p:spPr>
            <a:xfrm>
              <a:off x="349109" y="4335426"/>
              <a:ext cx="1581365" cy="73869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 b="1" dirty="0">
                  <a:solidFill>
                    <a:srgbClr val="002060"/>
                  </a:solidFill>
                  <a:latin typeface="微软雅黑"/>
                  <a:ea typeface="微软雅黑"/>
                </a:rPr>
                <a:t>实现</a:t>
              </a:r>
              <a:r>
                <a:rPr lang="en-US" altLang="zh-CN" sz="1400" b="1" dirty="0" err="1">
                  <a:solidFill>
                    <a:srgbClr val="002060"/>
                  </a:solidFill>
                  <a:latin typeface="微软雅黑"/>
                  <a:ea typeface="微软雅黑"/>
                </a:rPr>
                <a:t>MpmWuManberRegister</a:t>
              </a:r>
              <a:endParaRPr lang="en-US" sz="1400" b="1" dirty="0">
                <a:solidFill>
                  <a:srgbClr val="002060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28" name="组合 3">
            <a:extLst>
              <a:ext uri="{FF2B5EF4-FFF2-40B4-BE49-F238E27FC236}">
                <a16:creationId xmlns:a16="http://schemas.microsoft.com/office/drawing/2014/main" id="{5453CD30-CEF0-47E4-BBC8-399A740CB8BD}"/>
              </a:ext>
            </a:extLst>
          </p:cNvPr>
          <p:cNvGrpSpPr/>
          <p:nvPr/>
        </p:nvGrpSpPr>
        <p:grpSpPr>
          <a:xfrm>
            <a:off x="9049615" y="4365604"/>
            <a:ext cx="1986051" cy="707994"/>
            <a:chOff x="349108" y="4285927"/>
            <a:chExt cx="1581366" cy="708023"/>
          </a:xfrm>
        </p:grpSpPr>
        <p:sp>
          <p:nvSpPr>
            <p:cNvPr id="29" name="矩形: 圆角 30">
              <a:extLst>
                <a:ext uri="{FF2B5EF4-FFF2-40B4-BE49-F238E27FC236}">
                  <a16:creationId xmlns:a16="http://schemas.microsoft.com/office/drawing/2014/main" id="{8FADFD35-BC92-4395-B69E-157317CD5FD1}"/>
                </a:ext>
              </a:extLst>
            </p:cNvPr>
            <p:cNvSpPr/>
            <p:nvPr/>
          </p:nvSpPr>
          <p:spPr>
            <a:xfrm>
              <a:off x="349108" y="4285927"/>
              <a:ext cx="1581365" cy="708023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b="1">
                <a:solidFill>
                  <a:srgbClr val="FFFFFF"/>
                </a:solidFill>
              </a:endParaRPr>
            </a:p>
          </p:txBody>
        </p:sp>
        <p:sp>
          <p:nvSpPr>
            <p:cNvPr id="30" name="矩形 12">
              <a:extLst>
                <a:ext uri="{FF2B5EF4-FFF2-40B4-BE49-F238E27FC236}">
                  <a16:creationId xmlns:a16="http://schemas.microsoft.com/office/drawing/2014/main" id="{C9BA2D3A-10A7-4DD2-B30E-7E9DB5801B3C}"/>
                </a:ext>
              </a:extLst>
            </p:cNvPr>
            <p:cNvSpPr>
              <a:spLocks noChangeArrowheads="1"/>
            </p:cNvSpPr>
            <p:nvPr/>
          </p:nvSpPr>
          <p:spPr>
            <a:xfrm>
              <a:off x="349109" y="4335426"/>
              <a:ext cx="1581365" cy="6463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solidFill>
                    <a:srgbClr val="002060"/>
                  </a:solidFill>
                  <a:latin typeface="微软雅黑"/>
                  <a:ea typeface="微软雅黑"/>
                </a:rPr>
                <a:t>在注册算法中搜索</a:t>
              </a:r>
              <a:endParaRPr lang="en-US" sz="1800" b="1" dirty="0">
                <a:solidFill>
                  <a:srgbClr val="002060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31" name="组合 3">
            <a:extLst>
              <a:ext uri="{FF2B5EF4-FFF2-40B4-BE49-F238E27FC236}">
                <a16:creationId xmlns:a16="http://schemas.microsoft.com/office/drawing/2014/main" id="{AA2AF0AD-DDDE-4C39-B8C3-7BA2B8A98CC2}"/>
              </a:ext>
            </a:extLst>
          </p:cNvPr>
          <p:cNvGrpSpPr/>
          <p:nvPr/>
        </p:nvGrpSpPr>
        <p:grpSpPr>
          <a:xfrm>
            <a:off x="9056940" y="5428358"/>
            <a:ext cx="1986051" cy="707994"/>
            <a:chOff x="349108" y="4285927"/>
            <a:chExt cx="1581366" cy="708023"/>
          </a:xfrm>
        </p:grpSpPr>
        <p:sp>
          <p:nvSpPr>
            <p:cNvPr id="32" name="矩形: 圆角 30">
              <a:extLst>
                <a:ext uri="{FF2B5EF4-FFF2-40B4-BE49-F238E27FC236}">
                  <a16:creationId xmlns:a16="http://schemas.microsoft.com/office/drawing/2014/main" id="{2C7BAB9D-E87A-4CF6-AF2E-F95237435709}"/>
                </a:ext>
              </a:extLst>
            </p:cNvPr>
            <p:cNvSpPr/>
            <p:nvPr/>
          </p:nvSpPr>
          <p:spPr>
            <a:xfrm>
              <a:off x="349108" y="4285927"/>
              <a:ext cx="1581365" cy="708023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b="1" dirty="0">
                <a:solidFill>
                  <a:srgbClr val="FFFFFF"/>
                </a:solidFill>
              </a:endParaRPr>
            </a:p>
          </p:txBody>
        </p:sp>
        <p:sp>
          <p:nvSpPr>
            <p:cNvPr id="33" name="矩形 12">
              <a:extLst>
                <a:ext uri="{FF2B5EF4-FFF2-40B4-BE49-F238E27FC236}">
                  <a16:creationId xmlns:a16="http://schemas.microsoft.com/office/drawing/2014/main" id="{1CB73F02-6E23-4D44-B687-571E2DE233DA}"/>
                </a:ext>
              </a:extLst>
            </p:cNvPr>
            <p:cNvSpPr>
              <a:spLocks noChangeArrowheads="1"/>
            </p:cNvSpPr>
            <p:nvPr/>
          </p:nvSpPr>
          <p:spPr>
            <a:xfrm>
              <a:off x="349109" y="4335426"/>
              <a:ext cx="1581365" cy="5847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600" b="1" dirty="0">
                  <a:solidFill>
                    <a:srgbClr val="002060"/>
                  </a:solidFill>
                  <a:latin typeface="微软雅黑"/>
                  <a:ea typeface="微软雅黑"/>
                </a:rPr>
                <a:t>设置匹配算法为</a:t>
              </a:r>
              <a:r>
                <a:rPr lang="en-US" altLang="zh-CN" sz="1600" b="1" dirty="0" err="1">
                  <a:solidFill>
                    <a:srgbClr val="002060"/>
                  </a:solidFill>
                  <a:latin typeface="微软雅黑"/>
                  <a:ea typeface="微软雅黑"/>
                </a:rPr>
                <a:t>wumanber</a:t>
              </a:r>
              <a:endParaRPr lang="en-US" sz="1600" b="1" dirty="0">
                <a:solidFill>
                  <a:srgbClr val="002060"/>
                </a:solidFill>
                <a:latin typeface="微软雅黑"/>
                <a:ea typeface="微软雅黑"/>
              </a:endParaRPr>
            </a:p>
          </p:txBody>
        </p:sp>
      </p:grp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555CD8A1-E53A-453A-B218-1945F07FFE99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2751379" y="4784434"/>
            <a:ext cx="691068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 type="triangle"/>
          </a:ln>
        </p:spPr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2F333D42-B505-4FB5-8F59-7610AF6B6B46}"/>
              </a:ext>
            </a:extLst>
          </p:cNvPr>
          <p:cNvCxnSpPr>
            <a:cxnSpLocks/>
          </p:cNvCxnSpPr>
          <p:nvPr/>
        </p:nvCxnSpPr>
        <p:spPr>
          <a:xfrm>
            <a:off x="5575746" y="4738267"/>
            <a:ext cx="641278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 type="triangle"/>
          </a:ln>
        </p:spPr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26D3DA0F-2E38-4E03-8075-696D46691DA3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8337176" y="4738267"/>
            <a:ext cx="712440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 type="triangle"/>
          </a:ln>
        </p:spPr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5966C429-9950-48A0-A63F-5753516F7220}"/>
              </a:ext>
            </a:extLst>
          </p:cNvPr>
          <p:cNvCxnSpPr>
            <a:cxnSpLocks/>
            <a:stCxn id="29" idx="2"/>
            <a:endCxn id="32" idx="0"/>
          </p:cNvCxnSpPr>
          <p:nvPr/>
        </p:nvCxnSpPr>
        <p:spPr>
          <a:xfrm>
            <a:off x="10042640" y="5073598"/>
            <a:ext cx="7325" cy="35476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 type="triangle"/>
          </a:ln>
        </p:spPr>
      </p:cxnSp>
      <p:grpSp>
        <p:nvGrpSpPr>
          <p:cNvPr id="42" name="组合 3">
            <a:extLst>
              <a:ext uri="{FF2B5EF4-FFF2-40B4-BE49-F238E27FC236}">
                <a16:creationId xmlns:a16="http://schemas.microsoft.com/office/drawing/2014/main" id="{721915AC-C157-4BE7-83BC-0BA74291B3D0}"/>
              </a:ext>
            </a:extLst>
          </p:cNvPr>
          <p:cNvGrpSpPr/>
          <p:nvPr/>
        </p:nvGrpSpPr>
        <p:grpSpPr>
          <a:xfrm>
            <a:off x="3526757" y="5417053"/>
            <a:ext cx="1986051" cy="707994"/>
            <a:chOff x="349108" y="4285927"/>
            <a:chExt cx="1581366" cy="708023"/>
          </a:xfrm>
        </p:grpSpPr>
        <p:sp>
          <p:nvSpPr>
            <p:cNvPr id="43" name="矩形: 圆角 30">
              <a:extLst>
                <a:ext uri="{FF2B5EF4-FFF2-40B4-BE49-F238E27FC236}">
                  <a16:creationId xmlns:a16="http://schemas.microsoft.com/office/drawing/2014/main" id="{DD929A36-7E48-4A2C-B322-C1C8DEF1197E}"/>
                </a:ext>
              </a:extLst>
            </p:cNvPr>
            <p:cNvSpPr/>
            <p:nvPr/>
          </p:nvSpPr>
          <p:spPr>
            <a:xfrm>
              <a:off x="349108" y="4285927"/>
              <a:ext cx="1581365" cy="708023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b="1">
                <a:solidFill>
                  <a:srgbClr val="FFFFFF"/>
                </a:solidFill>
              </a:endParaRPr>
            </a:p>
          </p:txBody>
        </p:sp>
        <p:sp>
          <p:nvSpPr>
            <p:cNvPr id="44" name="矩形 12">
              <a:extLst>
                <a:ext uri="{FF2B5EF4-FFF2-40B4-BE49-F238E27FC236}">
                  <a16:creationId xmlns:a16="http://schemas.microsoft.com/office/drawing/2014/main" id="{D47D15A7-E650-4D33-8F07-FC1D8E2382A5}"/>
                </a:ext>
              </a:extLst>
            </p:cNvPr>
            <p:cNvSpPr>
              <a:spLocks noChangeArrowheads="1"/>
            </p:cNvSpPr>
            <p:nvPr/>
          </p:nvSpPr>
          <p:spPr>
            <a:xfrm>
              <a:off x="349109" y="4476950"/>
              <a:ext cx="1581365" cy="3077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400" b="1" dirty="0" err="1">
                  <a:solidFill>
                    <a:srgbClr val="002060"/>
                  </a:solidFill>
                  <a:latin typeface="微软雅黑"/>
                  <a:ea typeface="微软雅黑"/>
                </a:rPr>
                <a:t>PrefilterRuleStore</a:t>
              </a:r>
              <a:endParaRPr lang="en-US" sz="1400" b="1" dirty="0">
                <a:solidFill>
                  <a:srgbClr val="002060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46" name="组合 3">
            <a:extLst>
              <a:ext uri="{FF2B5EF4-FFF2-40B4-BE49-F238E27FC236}">
                <a16:creationId xmlns:a16="http://schemas.microsoft.com/office/drawing/2014/main" id="{279C8B0A-898B-4E89-AFDB-FD3A0233CB4C}"/>
              </a:ext>
            </a:extLst>
          </p:cNvPr>
          <p:cNvGrpSpPr/>
          <p:nvPr/>
        </p:nvGrpSpPr>
        <p:grpSpPr>
          <a:xfrm>
            <a:off x="765328" y="5428358"/>
            <a:ext cx="1986051" cy="707994"/>
            <a:chOff x="349108" y="4285927"/>
            <a:chExt cx="1581366" cy="708023"/>
          </a:xfrm>
        </p:grpSpPr>
        <p:sp>
          <p:nvSpPr>
            <p:cNvPr id="47" name="矩形: 圆角 30">
              <a:extLst>
                <a:ext uri="{FF2B5EF4-FFF2-40B4-BE49-F238E27FC236}">
                  <a16:creationId xmlns:a16="http://schemas.microsoft.com/office/drawing/2014/main" id="{7CDAE814-03C0-4238-8C03-800A32F9F0DD}"/>
                </a:ext>
              </a:extLst>
            </p:cNvPr>
            <p:cNvSpPr/>
            <p:nvPr/>
          </p:nvSpPr>
          <p:spPr>
            <a:xfrm>
              <a:off x="349108" y="4285927"/>
              <a:ext cx="1581365" cy="708023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b="1">
                <a:solidFill>
                  <a:srgbClr val="FFFFFF"/>
                </a:solidFill>
              </a:endParaRPr>
            </a:p>
          </p:txBody>
        </p:sp>
        <p:sp>
          <p:nvSpPr>
            <p:cNvPr id="48" name="矩形 12">
              <a:extLst>
                <a:ext uri="{FF2B5EF4-FFF2-40B4-BE49-F238E27FC236}">
                  <a16:creationId xmlns:a16="http://schemas.microsoft.com/office/drawing/2014/main" id="{29731448-2600-4864-BCBD-FCBFBE059B2F}"/>
                </a:ext>
              </a:extLst>
            </p:cNvPr>
            <p:cNvSpPr>
              <a:spLocks noChangeArrowheads="1"/>
            </p:cNvSpPr>
            <p:nvPr/>
          </p:nvSpPr>
          <p:spPr>
            <a:xfrm>
              <a:off x="349109" y="4411631"/>
              <a:ext cx="1581365" cy="4616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b="1" dirty="0">
                  <a:solidFill>
                    <a:srgbClr val="002060"/>
                  </a:solidFill>
                  <a:latin typeface="微软雅黑"/>
                  <a:ea typeface="微软雅黑"/>
                </a:rPr>
                <a:t>数据结构</a:t>
              </a:r>
              <a:r>
                <a:rPr lang="en-US" altLang="zh-CN" sz="1200" b="1" dirty="0" err="1">
                  <a:solidFill>
                    <a:srgbClr val="002060"/>
                  </a:solidFill>
                  <a:latin typeface="微软雅黑"/>
                  <a:ea typeface="微软雅黑"/>
                </a:rPr>
                <a:t>PatternMatcherQueue</a:t>
              </a:r>
              <a:endParaRPr lang="en-US" sz="1200" b="1" dirty="0">
                <a:solidFill>
                  <a:srgbClr val="002060"/>
                </a:solidFill>
                <a:latin typeface="微软雅黑"/>
                <a:ea typeface="微软雅黑"/>
              </a:endParaRPr>
            </a:p>
          </p:txBody>
        </p:sp>
      </p:grp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924116CD-6F02-4F4F-B231-488E3D6F3E33}"/>
              </a:ext>
            </a:extLst>
          </p:cNvPr>
          <p:cNvCxnSpPr>
            <a:cxnSpLocks/>
          </p:cNvCxnSpPr>
          <p:nvPr/>
        </p:nvCxnSpPr>
        <p:spPr>
          <a:xfrm>
            <a:off x="2751378" y="5774881"/>
            <a:ext cx="691068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solid"/>
            <a:headEnd/>
            <a:tailEnd type="triangle"/>
          </a:ln>
        </p:spPr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A199F37B-BF58-4F50-AD64-579D08A37380}"/>
              </a:ext>
            </a:extLst>
          </p:cNvPr>
          <p:cNvSpPr txBox="1"/>
          <p:nvPr/>
        </p:nvSpPr>
        <p:spPr>
          <a:xfrm>
            <a:off x="2747427" y="5381747"/>
            <a:ext cx="691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迭代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矩形 6"/>
          <p:cNvSpPr>
            <a:spLocks noChangeArrowheads="1"/>
          </p:cNvSpPr>
          <p:nvPr/>
        </p:nvSpPr>
        <p:spPr>
          <a:xfrm>
            <a:off x="333375" y="73025"/>
            <a:ext cx="5987537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等线"/>
                <a:ea typeface="等线"/>
              </a:defRPr>
            </a:lvl1pPr>
            <a:lvl2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等线"/>
                <a:ea typeface="等线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等线"/>
                <a:ea typeface="等线"/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5pPr>
            <a:lvl6pPr marL="2514600" lvl="5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b="1" dirty="0">
                <a:solidFill>
                  <a:srgbClr val="002060"/>
                </a:solidFill>
                <a:latin typeface="微软雅黑"/>
                <a:ea typeface="微软雅黑"/>
              </a:rPr>
              <a:t>一、系统架构</a:t>
            </a:r>
            <a:r>
              <a:rPr lang="en-US" b="1" dirty="0">
                <a:solidFill>
                  <a:srgbClr val="002060"/>
                </a:solidFill>
                <a:latin typeface="微软雅黑"/>
                <a:ea typeface="微软雅黑"/>
              </a:rPr>
              <a:t>——</a:t>
            </a:r>
            <a:r>
              <a:rPr lang="zh-CN" b="1" dirty="0">
                <a:solidFill>
                  <a:srgbClr val="002060"/>
                </a:solidFill>
                <a:latin typeface="微软雅黑"/>
                <a:ea typeface="微软雅黑"/>
              </a:rPr>
              <a:t>前后端</a:t>
            </a:r>
            <a:r>
              <a:rPr lang="zh-CN" altLang="en-US" b="1" dirty="0">
                <a:solidFill>
                  <a:srgbClr val="002060"/>
                </a:solidFill>
                <a:latin typeface="微软雅黑"/>
                <a:ea typeface="微软雅黑"/>
              </a:rPr>
              <a:t>组件与框架</a:t>
            </a:r>
            <a:endParaRPr lang="zh-CN" b="1" dirty="0">
              <a:solidFill>
                <a:srgbClr val="002060"/>
              </a:solidFill>
              <a:latin typeface="微软雅黑"/>
              <a:ea typeface="微软雅黑"/>
            </a:endParaRPr>
          </a:p>
        </p:txBody>
      </p:sp>
      <p:pic>
        <p:nvPicPr>
          <p:cNvPr id="3" name="图形 2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3347682" y="4373723"/>
            <a:ext cx="848418" cy="73775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96100" y="4450212"/>
            <a:ext cx="14669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/>
              <a:t>React</a:t>
            </a:r>
            <a:endParaRPr lang="zh-CN" sz="3200" b="1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3356527" y="2741434"/>
            <a:ext cx="1702502" cy="666373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6494319" y="2816569"/>
            <a:ext cx="502239" cy="50223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996558" y="2821508"/>
            <a:ext cx="23552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/>
              <a:t>Elasticsearch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/>
        </p:blipFill>
        <p:spPr>
          <a:xfrm>
            <a:off x="6400800" y="4276153"/>
            <a:ext cx="2044699" cy="93289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/>
        </p:blipFill>
        <p:spPr>
          <a:xfrm>
            <a:off x="6615358" y="1686480"/>
            <a:ext cx="2016777" cy="523220"/>
          </a:xfrm>
          <a:prstGeom prst="rect">
            <a:avLst/>
          </a:prstGeom>
        </p:spPr>
      </p:pic>
      <p:grpSp>
        <p:nvGrpSpPr>
          <p:cNvPr id="22" name="组合 3"/>
          <p:cNvGrpSpPr/>
          <p:nvPr/>
        </p:nvGrpSpPr>
        <p:grpSpPr>
          <a:xfrm>
            <a:off x="320675" y="4508443"/>
            <a:ext cx="1581299" cy="468312"/>
            <a:chOff x="349108" y="4285927"/>
            <a:chExt cx="1581365" cy="468331"/>
          </a:xfrm>
        </p:grpSpPr>
        <p:sp>
          <p:nvSpPr>
            <p:cNvPr id="23" name="矩形: 圆角 22"/>
            <p:cNvSpPr/>
            <p:nvPr/>
          </p:nvSpPr>
          <p:spPr>
            <a:xfrm>
              <a:off x="349108" y="4285927"/>
              <a:ext cx="1581365" cy="468331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24" name="矩形 12"/>
            <p:cNvSpPr>
              <a:spLocks noChangeArrowheads="1"/>
            </p:cNvSpPr>
            <p:nvPr/>
          </p:nvSpPr>
          <p:spPr>
            <a:xfrm>
              <a:off x="476113" y="4335426"/>
              <a:ext cx="1454360" cy="3693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sz="1800" b="1">
                  <a:solidFill>
                    <a:srgbClr val="002060"/>
                  </a:solidFill>
                  <a:latin typeface="微软雅黑"/>
                  <a:ea typeface="微软雅黑"/>
                </a:rPr>
                <a:t>前端框架</a:t>
              </a:r>
            </a:p>
          </p:txBody>
        </p:sp>
      </p:grpSp>
      <p:grpSp>
        <p:nvGrpSpPr>
          <p:cNvPr id="27" name="组合 3"/>
          <p:cNvGrpSpPr/>
          <p:nvPr/>
        </p:nvGrpSpPr>
        <p:grpSpPr>
          <a:xfrm>
            <a:off x="384174" y="2816569"/>
            <a:ext cx="1581299" cy="468312"/>
            <a:chOff x="349108" y="4285927"/>
            <a:chExt cx="1581365" cy="468331"/>
          </a:xfrm>
        </p:grpSpPr>
        <p:sp>
          <p:nvSpPr>
            <p:cNvPr id="28" name="矩形: 圆角 27"/>
            <p:cNvSpPr/>
            <p:nvPr/>
          </p:nvSpPr>
          <p:spPr>
            <a:xfrm>
              <a:off x="349108" y="4285927"/>
              <a:ext cx="1581365" cy="468331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29" name="矩形 12"/>
            <p:cNvSpPr>
              <a:spLocks noChangeArrowheads="1"/>
            </p:cNvSpPr>
            <p:nvPr/>
          </p:nvSpPr>
          <p:spPr>
            <a:xfrm>
              <a:off x="476113" y="4335426"/>
              <a:ext cx="1454360" cy="3693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sz="1800" b="1">
                  <a:solidFill>
                    <a:srgbClr val="002060"/>
                  </a:solidFill>
                  <a:latin typeface="微软雅黑"/>
                  <a:ea typeface="微软雅黑"/>
                </a:rPr>
                <a:t>后端框架</a:t>
              </a:r>
            </a:p>
          </p:txBody>
        </p:sp>
      </p:grpSp>
      <p:grpSp>
        <p:nvGrpSpPr>
          <p:cNvPr id="30" name="组合 3"/>
          <p:cNvGrpSpPr/>
          <p:nvPr/>
        </p:nvGrpSpPr>
        <p:grpSpPr>
          <a:xfrm>
            <a:off x="384174" y="1713934"/>
            <a:ext cx="1581299" cy="468312"/>
            <a:chOff x="349108" y="4285927"/>
            <a:chExt cx="1581365" cy="468331"/>
          </a:xfrm>
        </p:grpSpPr>
        <p:sp>
          <p:nvSpPr>
            <p:cNvPr id="31" name="矩形: 圆角 30"/>
            <p:cNvSpPr/>
            <p:nvPr/>
          </p:nvSpPr>
          <p:spPr>
            <a:xfrm>
              <a:off x="349108" y="4285927"/>
              <a:ext cx="1581365" cy="468331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32" name="矩形 12"/>
            <p:cNvSpPr>
              <a:spLocks noChangeArrowheads="1"/>
            </p:cNvSpPr>
            <p:nvPr/>
          </p:nvSpPr>
          <p:spPr>
            <a:xfrm>
              <a:off x="476113" y="4335426"/>
              <a:ext cx="1454360" cy="3693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sz="1800" b="1">
                  <a:solidFill>
                    <a:srgbClr val="002060"/>
                  </a:solidFill>
                  <a:latin typeface="微软雅黑"/>
                  <a:ea typeface="微软雅黑"/>
                </a:rPr>
                <a:t>数据采集</a:t>
              </a:r>
            </a:p>
          </p:txBody>
        </p:sp>
      </p:grpSp>
      <p:grpSp>
        <p:nvGrpSpPr>
          <p:cNvPr id="33" name="组合 3"/>
          <p:cNvGrpSpPr/>
          <p:nvPr/>
        </p:nvGrpSpPr>
        <p:grpSpPr>
          <a:xfrm>
            <a:off x="3464613" y="5757069"/>
            <a:ext cx="1581299" cy="468312"/>
            <a:chOff x="349108" y="4285927"/>
            <a:chExt cx="1581365" cy="468331"/>
          </a:xfrm>
        </p:grpSpPr>
        <p:sp>
          <p:nvSpPr>
            <p:cNvPr id="34" name="矩形: 圆角 33"/>
            <p:cNvSpPr/>
            <p:nvPr/>
          </p:nvSpPr>
          <p:spPr>
            <a:xfrm>
              <a:off x="349108" y="4285927"/>
              <a:ext cx="1581365" cy="468331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35" name="矩形 12"/>
            <p:cNvSpPr>
              <a:spLocks noChangeArrowheads="1"/>
            </p:cNvSpPr>
            <p:nvPr/>
          </p:nvSpPr>
          <p:spPr>
            <a:xfrm>
              <a:off x="476113" y="4335426"/>
              <a:ext cx="1454360" cy="3693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sz="1800" b="1">
                  <a:solidFill>
                    <a:srgbClr val="002060"/>
                  </a:solidFill>
                  <a:latin typeface="微软雅黑"/>
                  <a:ea typeface="微软雅黑"/>
                </a:rPr>
                <a:t>管理系统</a:t>
              </a:r>
            </a:p>
          </p:txBody>
        </p:sp>
      </p:grpSp>
      <p:grpSp>
        <p:nvGrpSpPr>
          <p:cNvPr id="36" name="组合 3"/>
          <p:cNvGrpSpPr/>
          <p:nvPr/>
        </p:nvGrpSpPr>
        <p:grpSpPr>
          <a:xfrm>
            <a:off x="6833096" y="5757069"/>
            <a:ext cx="1581299" cy="468312"/>
            <a:chOff x="349108" y="4285927"/>
            <a:chExt cx="1581365" cy="468331"/>
          </a:xfrm>
        </p:grpSpPr>
        <p:sp>
          <p:nvSpPr>
            <p:cNvPr id="37" name="矩形: 圆角 36"/>
            <p:cNvSpPr/>
            <p:nvPr/>
          </p:nvSpPr>
          <p:spPr>
            <a:xfrm>
              <a:off x="349108" y="4285927"/>
              <a:ext cx="1581365" cy="468331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38" name="矩形 12"/>
            <p:cNvSpPr>
              <a:spLocks noChangeArrowheads="1"/>
            </p:cNvSpPr>
            <p:nvPr/>
          </p:nvSpPr>
          <p:spPr>
            <a:xfrm>
              <a:off x="476113" y="4335426"/>
              <a:ext cx="1454360" cy="3693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sz="1800" b="1">
                  <a:solidFill>
                    <a:srgbClr val="002060"/>
                  </a:solidFill>
                  <a:latin typeface="微软雅黑"/>
                  <a:ea typeface="微软雅黑"/>
                </a:rPr>
                <a:t>日志系统</a:t>
              </a:r>
            </a:p>
          </p:txBody>
        </p:sp>
      </p:grp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0F70E2E-EC25-460A-AA0B-80AF156AA7AF}"/>
              </a:ext>
            </a:extLst>
          </p:cNvPr>
          <p:cNvCxnSpPr/>
          <p:nvPr/>
        </p:nvCxnSpPr>
        <p:spPr>
          <a:xfrm>
            <a:off x="447675" y="3886200"/>
            <a:ext cx="99421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2DA9E03-33D1-4C81-B9E8-5E90FE3A6E89}"/>
              </a:ext>
            </a:extLst>
          </p:cNvPr>
          <p:cNvCxnSpPr/>
          <p:nvPr/>
        </p:nvCxnSpPr>
        <p:spPr>
          <a:xfrm>
            <a:off x="384174" y="2411730"/>
            <a:ext cx="99942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BDEB5B2-632F-4326-9EDC-424E82C6FFB6}"/>
              </a:ext>
            </a:extLst>
          </p:cNvPr>
          <p:cNvCxnSpPr/>
          <p:nvPr/>
        </p:nvCxnSpPr>
        <p:spPr>
          <a:xfrm>
            <a:off x="2569029" y="827314"/>
            <a:ext cx="0" cy="5529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DDCF9BF6-E6B6-44C8-B2B3-0AF30F74C1C8}"/>
              </a:ext>
            </a:extLst>
          </p:cNvPr>
          <p:cNvCxnSpPr/>
          <p:nvPr/>
        </p:nvCxnSpPr>
        <p:spPr>
          <a:xfrm>
            <a:off x="6063343" y="827314"/>
            <a:ext cx="0" cy="5529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图片 3"/>
          <p:cNvPicPr>
            <a:picLocks noChangeAspect="1" noChangeArrowheads="1"/>
          </p:cNvPicPr>
          <p:nvPr/>
        </p:nvPicPr>
        <p:blipFill>
          <a:blip r:embed="rId3"/>
          <a:srcRect b="17592"/>
          <a:stretch/>
        </p:blipFill>
        <p:spPr>
          <a:xfrm>
            <a:off x="1876425" y="0"/>
            <a:ext cx="103155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1861344" y="-4536"/>
            <a:ext cx="10315575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7000">
                <a:srgbClr val="FFFFFF"/>
              </a:gs>
              <a:gs pos="78000">
                <a:srgbClr val="FFFFFF">
                  <a:alpha val="61000"/>
                </a:srgbClr>
              </a:gs>
              <a:gs pos="100000">
                <a:schemeClr val="bg1">
                  <a:alpha val="48000"/>
                </a:schemeClr>
              </a:gs>
            </a:gsLst>
            <a:lin ang="0" scaled="1"/>
          </a:gra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grpSp>
        <p:nvGrpSpPr>
          <p:cNvPr id="19460" name="组合 8"/>
          <p:cNvGrpSpPr/>
          <p:nvPr/>
        </p:nvGrpSpPr>
        <p:grpSpPr>
          <a:xfrm>
            <a:off x="-3376613" y="-1023938"/>
            <a:ext cx="8947151" cy="8947151"/>
            <a:chOff x="-3217377" y="-1044637"/>
            <a:chExt cx="8947274" cy="8947274"/>
          </a:xfrm>
        </p:grpSpPr>
        <p:sp>
          <p:nvSpPr>
            <p:cNvPr id="10" name="椭圆 9"/>
            <p:cNvSpPr/>
            <p:nvPr/>
          </p:nvSpPr>
          <p:spPr>
            <a:xfrm>
              <a:off x="-3217377" y="-1044637"/>
              <a:ext cx="8947274" cy="8947274"/>
            </a:xfrm>
            <a:prstGeom prst="ellipse">
              <a:avLst/>
            </a:prstGeom>
            <a:noFill/>
            <a:ln w="12700">
              <a:solidFill>
                <a:srgbClr val="002060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-650354" y="296819"/>
              <a:ext cx="6262774" cy="6264361"/>
            </a:xfrm>
            <a:prstGeom prst="ellipse">
              <a:avLst/>
            </a:prstGeom>
            <a:solidFill>
              <a:srgbClr val="002060"/>
            </a:solidFill>
            <a:ln w="12700">
              <a:solidFill>
                <a:srgbClr val="002060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19468" name="矩形 11"/>
            <p:cNvSpPr>
              <a:spLocks noChangeArrowheads="1"/>
            </p:cNvSpPr>
            <p:nvPr/>
          </p:nvSpPr>
          <p:spPr>
            <a:xfrm>
              <a:off x="626453" y="2700902"/>
              <a:ext cx="4408836" cy="64634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sz="3600" b="1">
                  <a:solidFill>
                    <a:schemeClr val="bg1"/>
                  </a:solidFill>
                  <a:latin typeface="微软雅黑"/>
                  <a:ea typeface="微软雅黑"/>
                </a:rPr>
                <a:t>主要内容</a:t>
              </a:r>
            </a:p>
          </p:txBody>
        </p:sp>
        <p:sp>
          <p:nvSpPr>
            <p:cNvPr id="19469" name="矩形 12"/>
            <p:cNvSpPr>
              <a:spLocks noChangeArrowheads="1"/>
            </p:cNvSpPr>
            <p:nvPr/>
          </p:nvSpPr>
          <p:spPr>
            <a:xfrm>
              <a:off x="2379190" y="3252263"/>
              <a:ext cx="195098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sz="3200">
                  <a:solidFill>
                    <a:schemeClr val="bg1"/>
                  </a:solidFill>
                  <a:latin typeface="微软雅黑"/>
                  <a:ea typeface="微软雅黑"/>
                </a:rPr>
                <a:t>Contents</a:t>
              </a:r>
            </a:p>
          </p:txBody>
        </p:sp>
        <p:grpSp>
          <p:nvGrpSpPr>
            <p:cNvPr id="19470" name="组合 13"/>
            <p:cNvGrpSpPr/>
            <p:nvPr/>
          </p:nvGrpSpPr>
          <p:grpSpPr>
            <a:xfrm>
              <a:off x="1494754" y="3510432"/>
              <a:ext cx="835274" cy="729412"/>
              <a:chOff x="2661605" y="2462960"/>
              <a:chExt cx="835274" cy="729412"/>
            </a:xfrm>
          </p:grpSpPr>
          <p:cxnSp>
            <p:nvCxnSpPr>
              <p:cNvPr id="15" name="直接连接符 14"/>
              <p:cNvCxnSpPr/>
              <p:nvPr/>
            </p:nvCxnSpPr>
            <p:spPr>
              <a:xfrm flipH="1">
                <a:off x="2878730" y="2462492"/>
                <a:ext cx="617546" cy="617546"/>
              </a:xfrm>
              <a:prstGeom prst="line">
                <a:avLst/>
              </a:prstGeom>
              <a:ln w="6350">
                <a:solidFill>
                  <a:schemeClr val="bg1">
                    <a:alpha val="51000"/>
                  </a:schemeClr>
                </a:solidFill>
                <a:prstDash val="solid"/>
                <a:miter/>
              </a:ln>
            </p:spPr>
          </p:cxnSp>
          <p:cxnSp>
            <p:nvCxnSpPr>
              <p:cNvPr id="16" name="直接连接符 15"/>
              <p:cNvCxnSpPr/>
              <p:nvPr/>
            </p:nvCxnSpPr>
            <p:spPr>
              <a:xfrm flipH="1">
                <a:off x="2661240" y="2811747"/>
                <a:ext cx="381005" cy="381005"/>
              </a:xfrm>
              <a:prstGeom prst="line">
                <a:avLst/>
              </a:prstGeom>
              <a:ln w="25400">
                <a:solidFill>
                  <a:schemeClr val="bg1">
                    <a:alpha val="51000"/>
                  </a:schemeClr>
                </a:solidFill>
                <a:prstDash val="solid"/>
                <a:miter/>
              </a:ln>
            </p:spPr>
          </p:cxnSp>
        </p:grpSp>
      </p:grpSp>
      <p:pic>
        <p:nvPicPr>
          <p:cNvPr id="19465" name="图片 3"/>
          <p:cNvPicPr>
            <a:picLocks noChangeAspect="1" noChangeArrowheads="1"/>
          </p:cNvPicPr>
          <p:nvPr/>
        </p:nvPicPr>
        <p:blipFill>
          <a:blip r:embed="rId4"/>
          <a:stretch/>
        </p:blipFill>
        <p:spPr>
          <a:xfrm>
            <a:off x="9096375" y="0"/>
            <a:ext cx="3219450" cy="9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矩形 17">
            <a:extLst>
              <a:ext uri="{FF2B5EF4-FFF2-40B4-BE49-F238E27FC236}">
                <a16:creationId xmlns:a16="http://schemas.microsoft.com/office/drawing/2014/main" id="{2936FABE-4E65-4B1D-B978-A9BE82D9F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3400" y="2202815"/>
            <a:ext cx="22018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微软雅黑"/>
                <a:ea typeface="微软雅黑"/>
              </a:rPr>
              <a:t>1</a:t>
            </a:r>
            <a:r>
              <a:rPr lang="zh-CN" altLang="zh-CN" b="1" dirty="0">
                <a:latin typeface="微软雅黑"/>
                <a:ea typeface="微软雅黑"/>
              </a:rPr>
              <a:t>、系统架构</a:t>
            </a:r>
          </a:p>
        </p:txBody>
      </p:sp>
      <p:sp>
        <p:nvSpPr>
          <p:cNvPr id="18" name="矩形 18">
            <a:extLst>
              <a:ext uri="{FF2B5EF4-FFF2-40B4-BE49-F238E27FC236}">
                <a16:creationId xmlns:a16="http://schemas.microsoft.com/office/drawing/2014/main" id="{0FB713A1-E7CD-444B-9E64-AF0E1B1AE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9000" y="3287078"/>
            <a:ext cx="32784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微软雅黑"/>
                <a:ea typeface="微软雅黑"/>
              </a:rPr>
              <a:t>2</a:t>
            </a:r>
            <a:r>
              <a:rPr lang="zh-CN" altLang="zh-CN" b="1" dirty="0">
                <a:solidFill>
                  <a:srgbClr val="FF0000"/>
                </a:solidFill>
                <a:latin typeface="微软雅黑"/>
                <a:ea typeface="微软雅黑"/>
              </a:rPr>
              <a:t>、系统特点与创新</a:t>
            </a:r>
          </a:p>
        </p:txBody>
      </p:sp>
      <p:sp>
        <p:nvSpPr>
          <p:cNvPr id="19" name="矩形 19">
            <a:extLst>
              <a:ext uri="{FF2B5EF4-FFF2-40B4-BE49-F238E27FC236}">
                <a16:creationId xmlns:a16="http://schemas.microsoft.com/office/drawing/2014/main" id="{C7FF2483-FB29-46F6-AA6B-5B15A7857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8960" y="4372928"/>
            <a:ext cx="22018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微软雅黑"/>
                <a:ea typeface="微软雅黑"/>
              </a:rPr>
              <a:t>3</a:t>
            </a:r>
            <a:r>
              <a:rPr lang="zh-CN" altLang="zh-CN" b="1" dirty="0">
                <a:latin typeface="微软雅黑"/>
                <a:ea typeface="微软雅黑"/>
              </a:rPr>
              <a:t>、核心技术</a:t>
            </a:r>
          </a:p>
        </p:txBody>
      </p:sp>
    </p:spTree>
    <p:extLst>
      <p:ext uri="{BB962C8B-B14F-4D97-AF65-F5344CB8AC3E}">
        <p14:creationId xmlns:p14="http://schemas.microsoft.com/office/powerpoint/2010/main" val="1755194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4" name="矩形 42"/>
          <p:cNvSpPr>
            <a:spLocks noChangeArrowheads="1"/>
          </p:cNvSpPr>
          <p:nvPr/>
        </p:nvSpPr>
        <p:spPr>
          <a:xfrm>
            <a:off x="333375" y="73025"/>
            <a:ext cx="3416320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等线"/>
                <a:ea typeface="等线"/>
              </a:defRPr>
            </a:lvl1pPr>
            <a:lvl2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等线"/>
                <a:ea typeface="等线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等线"/>
                <a:ea typeface="等线"/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5pPr>
            <a:lvl6pPr marL="2514600" lvl="5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b="1">
                <a:solidFill>
                  <a:srgbClr val="002060"/>
                </a:solidFill>
                <a:latin typeface="微软雅黑"/>
                <a:ea typeface="微软雅黑"/>
              </a:rPr>
              <a:t>二、系统特点与创新</a:t>
            </a:r>
          </a:p>
        </p:txBody>
      </p:sp>
      <p:grpSp>
        <p:nvGrpSpPr>
          <p:cNvPr id="22535" name="组合 9"/>
          <p:cNvGrpSpPr/>
          <p:nvPr/>
        </p:nvGrpSpPr>
        <p:grpSpPr>
          <a:xfrm>
            <a:off x="336154" y="990535"/>
            <a:ext cx="10209212" cy="468312"/>
            <a:chOff x="349108" y="4285927"/>
            <a:chExt cx="10209640" cy="468331"/>
          </a:xfrm>
        </p:grpSpPr>
        <p:sp>
          <p:nvSpPr>
            <p:cNvPr id="22553" name="矩形 14"/>
            <p:cNvSpPr>
              <a:spLocks noChangeArrowheads="1"/>
            </p:cNvSpPr>
            <p:nvPr/>
          </p:nvSpPr>
          <p:spPr>
            <a:xfrm>
              <a:off x="2035588" y="4366092"/>
              <a:ext cx="8523160" cy="3078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sz="1400" b="1" dirty="0">
                  <a:latin typeface="微软雅黑"/>
                  <a:ea typeface="微软雅黑"/>
                </a:rPr>
                <a:t>一键安装脚本</a:t>
              </a:r>
              <a:r>
                <a:rPr lang="zh-CN" altLang="en-US" sz="1400" b="1" dirty="0">
                  <a:latin typeface="微软雅黑"/>
                  <a:ea typeface="微软雅黑"/>
                </a:rPr>
                <a:t>、</a:t>
              </a:r>
              <a:r>
                <a:rPr lang="zh-CN" sz="1400" b="1" dirty="0">
                  <a:latin typeface="微软雅黑"/>
                  <a:ea typeface="微软雅黑"/>
                </a:rPr>
                <a:t>分步安装脚本</a:t>
              </a:r>
              <a:r>
                <a:rPr lang="zh-CN" altLang="en-US" sz="1400" b="1" dirty="0">
                  <a:latin typeface="微软雅黑"/>
                  <a:ea typeface="微软雅黑"/>
                </a:rPr>
                <a:t>、</a:t>
              </a:r>
              <a:r>
                <a:rPr lang="zh-CN" sz="1400" b="1" dirty="0">
                  <a:latin typeface="微软雅黑"/>
                  <a:ea typeface="微软雅黑"/>
                </a:rPr>
                <a:t>二进制前端系统</a:t>
              </a:r>
            </a:p>
          </p:txBody>
        </p:sp>
        <p:grpSp>
          <p:nvGrpSpPr>
            <p:cNvPr id="22554" name="组合 3"/>
            <p:cNvGrpSpPr/>
            <p:nvPr/>
          </p:nvGrpSpPr>
          <p:grpSpPr>
            <a:xfrm>
              <a:off x="349108" y="4285927"/>
              <a:ext cx="1581365" cy="468331"/>
              <a:chOff x="349108" y="4285927"/>
              <a:chExt cx="1581365" cy="468331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349108" y="4285927"/>
                <a:ext cx="1581365" cy="468331"/>
              </a:xfrm>
              <a:prstGeom prst="roundRect">
                <a:avLst>
                  <a:gd name="adj" fmla="val 921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22556" name="矩形 12"/>
              <p:cNvSpPr>
                <a:spLocks noChangeArrowheads="1"/>
              </p:cNvSpPr>
              <p:nvPr/>
            </p:nvSpPr>
            <p:spPr>
              <a:xfrm>
                <a:off x="809806" y="4335426"/>
                <a:ext cx="1120667" cy="3693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 lvl="0"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等线"/>
                    <a:ea typeface="等线"/>
                  </a:defRPr>
                </a:lvl1pPr>
                <a:lvl2pPr marL="742950" lvl="1" indent="-28575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等线"/>
                    <a:ea typeface="等线"/>
                  </a:defRPr>
                </a:lvl2pPr>
                <a:lvl3pPr marL="1143000" lvl="2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等线"/>
                    <a:ea typeface="等线"/>
                  </a:defRPr>
                </a:lvl3pPr>
                <a:lvl4pPr marL="1600200" lvl="3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等线"/>
                    <a:ea typeface="等线"/>
                  </a:defRPr>
                </a:lvl4pPr>
                <a:lvl5pPr marL="2057400" lvl="4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等线"/>
                    <a:ea typeface="等线"/>
                  </a:defRPr>
                </a:lvl5pPr>
                <a:lvl6pPr marL="2514600" lvl="5" indent="-22860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等线"/>
                    <a:ea typeface="等线"/>
                  </a:defRPr>
                </a:lvl6pPr>
                <a:lvl7pPr marL="2971800" lvl="6" indent="-22860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等线"/>
                    <a:ea typeface="等线"/>
                  </a:defRPr>
                </a:lvl7pPr>
                <a:lvl8pPr marL="3429000" lvl="7" indent="-22860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等线"/>
                    <a:ea typeface="等线"/>
                  </a:defRPr>
                </a:lvl8pPr>
                <a:lvl9pPr marL="3886200" lvl="8" indent="-22860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等线"/>
                    <a:ea typeface="等线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sz="1800" b="1" dirty="0">
                    <a:solidFill>
                      <a:srgbClr val="002060"/>
                    </a:solidFill>
                    <a:latin typeface="微软雅黑"/>
                    <a:ea typeface="微软雅黑"/>
                  </a:rPr>
                  <a:t>便捷安装</a:t>
                </a:r>
              </a:p>
            </p:txBody>
          </p:sp>
          <p:cxnSp>
            <p:nvCxnSpPr>
              <p:cNvPr id="3" name="直接连接符 2"/>
              <p:cNvCxnSpPr/>
              <p:nvPr/>
            </p:nvCxnSpPr>
            <p:spPr>
              <a:xfrm>
                <a:off x="799977" y="4335141"/>
                <a:ext cx="0" cy="369903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  <a:prstDash val="solid"/>
                <a:miter/>
              </a:ln>
            </p:spPr>
          </p:cxnSp>
        </p:grpSp>
      </p:grpSp>
      <p:grpSp>
        <p:nvGrpSpPr>
          <p:cNvPr id="22548" name="组合 4"/>
          <p:cNvGrpSpPr/>
          <p:nvPr/>
        </p:nvGrpSpPr>
        <p:grpSpPr>
          <a:xfrm>
            <a:off x="333375" y="1839106"/>
            <a:ext cx="1581299" cy="468312"/>
            <a:chOff x="349108" y="4867973"/>
            <a:chExt cx="1581367" cy="468331"/>
          </a:xfrm>
        </p:grpSpPr>
        <p:sp>
          <p:nvSpPr>
            <p:cNvPr id="34" name="矩形: 圆角 33"/>
            <p:cNvSpPr/>
            <p:nvPr/>
          </p:nvSpPr>
          <p:spPr>
            <a:xfrm>
              <a:off x="349108" y="4867973"/>
              <a:ext cx="1581367" cy="468331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799977" y="4917187"/>
              <a:ext cx="0" cy="369903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</p:cxnSp>
      </p:grpSp>
      <p:grpSp>
        <p:nvGrpSpPr>
          <p:cNvPr id="22539" name="组合 5"/>
          <p:cNvGrpSpPr/>
          <p:nvPr/>
        </p:nvGrpSpPr>
        <p:grpSpPr>
          <a:xfrm>
            <a:off x="333375" y="4398845"/>
            <a:ext cx="1581299" cy="468312"/>
            <a:chOff x="349108" y="5857593"/>
            <a:chExt cx="1581291" cy="468160"/>
          </a:xfrm>
        </p:grpSpPr>
        <p:sp>
          <p:nvSpPr>
            <p:cNvPr id="37" name="矩形: 圆角 36"/>
            <p:cNvSpPr/>
            <p:nvPr/>
          </p:nvSpPr>
          <p:spPr>
            <a:xfrm>
              <a:off x="349108" y="5857593"/>
              <a:ext cx="1581291" cy="468160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>
              <a:off x="799956" y="5906789"/>
              <a:ext cx="0" cy="369768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</p:cxnSp>
      </p:grpSp>
      <p:grpSp>
        <p:nvGrpSpPr>
          <p:cNvPr id="32" name="组合 9"/>
          <p:cNvGrpSpPr/>
          <p:nvPr/>
        </p:nvGrpSpPr>
        <p:grpSpPr>
          <a:xfrm>
            <a:off x="336154" y="2631310"/>
            <a:ext cx="10209212" cy="468312"/>
            <a:chOff x="349108" y="4285927"/>
            <a:chExt cx="10209640" cy="468331"/>
          </a:xfrm>
        </p:grpSpPr>
        <p:sp>
          <p:nvSpPr>
            <p:cNvPr id="33" name="矩形 14"/>
            <p:cNvSpPr>
              <a:spLocks noChangeArrowheads="1"/>
            </p:cNvSpPr>
            <p:nvPr/>
          </p:nvSpPr>
          <p:spPr>
            <a:xfrm>
              <a:off x="2035588" y="4366092"/>
              <a:ext cx="8523160" cy="3078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sz="1400" b="1" dirty="0">
                  <a:latin typeface="微软雅黑"/>
                  <a:ea typeface="微软雅黑"/>
                </a:rPr>
                <a:t>支持</a:t>
              </a:r>
              <a:r>
                <a:rPr lang="zh-CN" altLang="en-US" sz="1400" b="1" dirty="0">
                  <a:latin typeface="微软雅黑"/>
                  <a:ea typeface="微软雅黑"/>
                </a:rPr>
                <a:t>串联</a:t>
              </a:r>
              <a:r>
                <a:rPr lang="zh-CN" sz="1400" b="1" dirty="0">
                  <a:latin typeface="微软雅黑"/>
                  <a:ea typeface="微软雅黑"/>
                </a:rPr>
                <a:t>模式与网关模式</a:t>
              </a:r>
            </a:p>
          </p:txBody>
        </p:sp>
        <p:grpSp>
          <p:nvGrpSpPr>
            <p:cNvPr id="35" name="组合 3"/>
            <p:cNvGrpSpPr/>
            <p:nvPr/>
          </p:nvGrpSpPr>
          <p:grpSpPr>
            <a:xfrm>
              <a:off x="349108" y="4285927"/>
              <a:ext cx="1718751" cy="468331"/>
              <a:chOff x="349108" y="4285927"/>
              <a:chExt cx="1718751" cy="468331"/>
            </a:xfrm>
          </p:grpSpPr>
          <p:sp>
            <p:nvSpPr>
              <p:cNvPr id="36" name="矩形: 圆角 35"/>
              <p:cNvSpPr/>
              <p:nvPr/>
            </p:nvSpPr>
            <p:spPr>
              <a:xfrm>
                <a:off x="349108" y="4285927"/>
                <a:ext cx="1581365" cy="468331"/>
              </a:xfrm>
              <a:prstGeom prst="roundRect">
                <a:avLst>
                  <a:gd name="adj" fmla="val 921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38" name="矩形 12"/>
              <p:cNvSpPr>
                <a:spLocks noChangeArrowheads="1"/>
              </p:cNvSpPr>
              <p:nvPr/>
            </p:nvSpPr>
            <p:spPr>
              <a:xfrm>
                <a:off x="636912" y="4356943"/>
                <a:ext cx="1430947" cy="3385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 lvl="0"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等线"/>
                    <a:ea typeface="等线"/>
                  </a:defRPr>
                </a:lvl1pPr>
                <a:lvl2pPr marL="742950" lvl="1" indent="-28575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等线"/>
                    <a:ea typeface="等线"/>
                  </a:defRPr>
                </a:lvl2pPr>
                <a:lvl3pPr marL="1143000" lvl="2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等线"/>
                    <a:ea typeface="等线"/>
                  </a:defRPr>
                </a:lvl3pPr>
                <a:lvl4pPr marL="1600200" lvl="3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等线"/>
                    <a:ea typeface="等线"/>
                  </a:defRPr>
                </a:lvl4pPr>
                <a:lvl5pPr marL="2057400" lvl="4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等线"/>
                    <a:ea typeface="等线"/>
                  </a:defRPr>
                </a:lvl5pPr>
                <a:lvl6pPr marL="2514600" lvl="5" indent="-22860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等线"/>
                    <a:ea typeface="等线"/>
                  </a:defRPr>
                </a:lvl6pPr>
                <a:lvl7pPr marL="2971800" lvl="6" indent="-22860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等线"/>
                    <a:ea typeface="等线"/>
                  </a:defRPr>
                </a:lvl7pPr>
                <a:lvl8pPr marL="3429000" lvl="7" indent="-22860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等线"/>
                    <a:ea typeface="等线"/>
                  </a:defRPr>
                </a:lvl8pPr>
                <a:lvl9pPr marL="3886200" lvl="8" indent="-22860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等线"/>
                    <a:ea typeface="等线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sz="1600" b="1">
                    <a:solidFill>
                      <a:srgbClr val="002060"/>
                    </a:solidFill>
                    <a:latin typeface="微软雅黑"/>
                    <a:ea typeface="微软雅黑"/>
                  </a:rPr>
                  <a:t>支持路由</a:t>
                </a:r>
              </a:p>
            </p:txBody>
          </p:sp>
          <p:cxnSp>
            <p:nvCxnSpPr>
              <p:cNvPr id="40" name="直接连接符 39"/>
              <p:cNvCxnSpPr/>
              <p:nvPr/>
            </p:nvCxnSpPr>
            <p:spPr>
              <a:xfrm>
                <a:off x="799977" y="4335141"/>
                <a:ext cx="0" cy="369903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  <a:prstDash val="solid"/>
                <a:miter/>
              </a:ln>
            </p:spPr>
          </p:cxnSp>
        </p:grpSp>
      </p:grpSp>
      <p:grpSp>
        <p:nvGrpSpPr>
          <p:cNvPr id="41" name="组合 9"/>
          <p:cNvGrpSpPr/>
          <p:nvPr/>
        </p:nvGrpSpPr>
        <p:grpSpPr>
          <a:xfrm>
            <a:off x="743854" y="1904082"/>
            <a:ext cx="9801512" cy="338554"/>
            <a:chOff x="756826" y="4357077"/>
            <a:chExt cx="9801922" cy="338568"/>
          </a:xfrm>
        </p:grpSpPr>
        <p:sp>
          <p:nvSpPr>
            <p:cNvPr id="42" name="矩形 14"/>
            <p:cNvSpPr>
              <a:spLocks noChangeArrowheads="1"/>
            </p:cNvSpPr>
            <p:nvPr/>
          </p:nvSpPr>
          <p:spPr>
            <a:xfrm>
              <a:off x="2035588" y="4366092"/>
              <a:ext cx="8523160" cy="3078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sz="1400" b="1" dirty="0">
                  <a:latin typeface="微软雅黑"/>
                  <a:ea typeface="微软雅黑"/>
                </a:rPr>
                <a:t>提供源代码编译安装，支持鲲鹏、飞腾、</a:t>
              </a:r>
              <a:r>
                <a:rPr lang="en-US" sz="1400" b="1" dirty="0">
                  <a:latin typeface="微软雅黑"/>
                  <a:ea typeface="微软雅黑"/>
                </a:rPr>
                <a:t>x86</a:t>
              </a:r>
              <a:r>
                <a:rPr lang="zh-CN" sz="1400" b="1" dirty="0">
                  <a:latin typeface="微软雅黑"/>
                  <a:ea typeface="微软雅黑"/>
                </a:rPr>
                <a:t>物理机和鲲鹏云平台</a:t>
              </a:r>
              <a:r>
                <a:rPr lang="zh-CN" altLang="en-US" sz="1400" b="1" dirty="0">
                  <a:latin typeface="微软雅黑"/>
                  <a:ea typeface="微软雅黑"/>
                </a:rPr>
                <a:t>，</a:t>
              </a:r>
              <a:r>
                <a:rPr lang="en-US" sz="1400" b="1" dirty="0">
                  <a:latin typeface="微软雅黑"/>
                  <a:ea typeface="微软雅黑"/>
                </a:rPr>
                <a:t>DPSC</a:t>
              </a:r>
              <a:r>
                <a:rPr lang="zh-CN" sz="1400" b="1" dirty="0">
                  <a:latin typeface="微软雅黑"/>
                  <a:ea typeface="微软雅黑"/>
                </a:rPr>
                <a:t>及前后端均可跨平台</a:t>
              </a:r>
            </a:p>
          </p:txBody>
        </p:sp>
        <p:sp>
          <p:nvSpPr>
            <p:cNvPr id="46" name="矩形 12"/>
            <p:cNvSpPr>
              <a:spLocks noChangeArrowheads="1"/>
            </p:cNvSpPr>
            <p:nvPr/>
          </p:nvSpPr>
          <p:spPr>
            <a:xfrm>
              <a:off x="756826" y="4357077"/>
              <a:ext cx="1225778" cy="3385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sz="1600" b="1">
                  <a:solidFill>
                    <a:srgbClr val="002060"/>
                  </a:solidFill>
                  <a:latin typeface="微软雅黑"/>
                  <a:ea typeface="微软雅黑"/>
                </a:rPr>
                <a:t>支持多平台</a:t>
              </a:r>
            </a:p>
          </p:txBody>
        </p:sp>
      </p:grpSp>
      <p:grpSp>
        <p:nvGrpSpPr>
          <p:cNvPr id="70" name="组合 9"/>
          <p:cNvGrpSpPr/>
          <p:nvPr/>
        </p:nvGrpSpPr>
        <p:grpSpPr>
          <a:xfrm>
            <a:off x="336154" y="3530315"/>
            <a:ext cx="10209212" cy="468312"/>
            <a:chOff x="349108" y="4285927"/>
            <a:chExt cx="10209640" cy="468331"/>
          </a:xfrm>
        </p:grpSpPr>
        <p:sp>
          <p:nvSpPr>
            <p:cNvPr id="71" name="矩形 14"/>
            <p:cNvSpPr>
              <a:spLocks noChangeArrowheads="1"/>
            </p:cNvSpPr>
            <p:nvPr/>
          </p:nvSpPr>
          <p:spPr>
            <a:xfrm>
              <a:off x="2035588" y="4366092"/>
              <a:ext cx="8523160" cy="3078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sz="1400" b="1">
                  <a:latin typeface="微软雅黑"/>
                  <a:ea typeface="微软雅黑"/>
                </a:rPr>
                <a:t>无需命令行、一键启动、规则更新、日志查询</a:t>
              </a:r>
            </a:p>
          </p:txBody>
        </p:sp>
        <p:grpSp>
          <p:nvGrpSpPr>
            <p:cNvPr id="72" name="组合 3"/>
            <p:cNvGrpSpPr/>
            <p:nvPr/>
          </p:nvGrpSpPr>
          <p:grpSpPr>
            <a:xfrm>
              <a:off x="349108" y="4285927"/>
              <a:ext cx="1581365" cy="468331"/>
              <a:chOff x="349108" y="4285927"/>
              <a:chExt cx="1581365" cy="468331"/>
            </a:xfrm>
          </p:grpSpPr>
          <p:sp>
            <p:nvSpPr>
              <p:cNvPr id="73" name="矩形: 圆角 72"/>
              <p:cNvSpPr/>
              <p:nvPr/>
            </p:nvSpPr>
            <p:spPr>
              <a:xfrm>
                <a:off x="349108" y="4285927"/>
                <a:ext cx="1581365" cy="468331"/>
              </a:xfrm>
              <a:prstGeom prst="roundRect">
                <a:avLst>
                  <a:gd name="adj" fmla="val 921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74" name="矩形 12"/>
              <p:cNvSpPr>
                <a:spLocks noChangeArrowheads="1"/>
              </p:cNvSpPr>
              <p:nvPr/>
            </p:nvSpPr>
            <p:spPr>
              <a:xfrm>
                <a:off x="809806" y="4335426"/>
                <a:ext cx="1120667" cy="3693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 lvl="0"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等线"/>
                    <a:ea typeface="等线"/>
                  </a:defRPr>
                </a:lvl1pPr>
                <a:lvl2pPr marL="742950" lvl="1" indent="-28575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等线"/>
                    <a:ea typeface="等线"/>
                  </a:defRPr>
                </a:lvl2pPr>
                <a:lvl3pPr marL="1143000" lvl="2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等线"/>
                    <a:ea typeface="等线"/>
                  </a:defRPr>
                </a:lvl3pPr>
                <a:lvl4pPr marL="1600200" lvl="3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等线"/>
                    <a:ea typeface="等线"/>
                  </a:defRPr>
                </a:lvl4pPr>
                <a:lvl5pPr marL="2057400" lvl="4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等线"/>
                    <a:ea typeface="等线"/>
                  </a:defRPr>
                </a:lvl5pPr>
                <a:lvl6pPr marL="2514600" lvl="5" indent="-22860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等线"/>
                    <a:ea typeface="等线"/>
                  </a:defRPr>
                </a:lvl6pPr>
                <a:lvl7pPr marL="2971800" lvl="6" indent="-22860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等线"/>
                    <a:ea typeface="等线"/>
                  </a:defRPr>
                </a:lvl7pPr>
                <a:lvl8pPr marL="3429000" lvl="7" indent="-22860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等线"/>
                    <a:ea typeface="等线"/>
                  </a:defRPr>
                </a:lvl8pPr>
                <a:lvl9pPr marL="3886200" lvl="8" indent="-22860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等线"/>
                    <a:ea typeface="等线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sz="1800" b="1">
                    <a:solidFill>
                      <a:srgbClr val="002060"/>
                    </a:solidFill>
                    <a:latin typeface="微软雅黑"/>
                    <a:ea typeface="微软雅黑"/>
                  </a:rPr>
                  <a:t>交互性好</a:t>
                </a:r>
              </a:p>
            </p:txBody>
          </p:sp>
          <p:cxnSp>
            <p:nvCxnSpPr>
              <p:cNvPr id="76" name="直接连接符 75"/>
              <p:cNvCxnSpPr/>
              <p:nvPr/>
            </p:nvCxnSpPr>
            <p:spPr>
              <a:xfrm>
                <a:off x="799977" y="4335141"/>
                <a:ext cx="0" cy="369903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  <a:prstDash val="solid"/>
                <a:miter/>
              </a:ln>
            </p:spPr>
          </p:cxnSp>
        </p:grpSp>
      </p:grpSp>
      <p:grpSp>
        <p:nvGrpSpPr>
          <p:cNvPr id="77" name="组合 9"/>
          <p:cNvGrpSpPr/>
          <p:nvPr/>
        </p:nvGrpSpPr>
        <p:grpSpPr>
          <a:xfrm>
            <a:off x="336154" y="5181410"/>
            <a:ext cx="10209212" cy="468312"/>
            <a:chOff x="349108" y="4285927"/>
            <a:chExt cx="10209640" cy="468331"/>
          </a:xfrm>
        </p:grpSpPr>
        <p:sp>
          <p:nvSpPr>
            <p:cNvPr id="78" name="矩形 14"/>
            <p:cNvSpPr>
              <a:spLocks noChangeArrowheads="1"/>
            </p:cNvSpPr>
            <p:nvPr/>
          </p:nvSpPr>
          <p:spPr>
            <a:xfrm>
              <a:off x="2035588" y="4366092"/>
              <a:ext cx="8523160" cy="3077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sz="1400" b="1" dirty="0">
                  <a:latin typeface="微软雅黑"/>
                  <a:ea typeface="微软雅黑"/>
                </a:rPr>
                <a:t>华为SP333万兆网卡</a:t>
              </a:r>
              <a:r>
                <a:rPr lang="zh-CN" altLang="en-US" sz="1400" b="1" dirty="0">
                  <a:latin typeface="微软雅黑"/>
                  <a:ea typeface="微软雅黑"/>
                </a:rPr>
                <a:t>、</a:t>
              </a:r>
              <a:r>
                <a:rPr lang="zh-CN" sz="1400" b="1" dirty="0">
                  <a:latin typeface="微软雅黑"/>
                  <a:ea typeface="微软雅黑"/>
                </a:rPr>
                <a:t>9GB带宽吞吐</a:t>
              </a:r>
            </a:p>
          </p:txBody>
        </p:sp>
        <p:grpSp>
          <p:nvGrpSpPr>
            <p:cNvPr id="79" name="组合 3"/>
            <p:cNvGrpSpPr/>
            <p:nvPr/>
          </p:nvGrpSpPr>
          <p:grpSpPr>
            <a:xfrm>
              <a:off x="349108" y="4285927"/>
              <a:ext cx="1581365" cy="468331"/>
              <a:chOff x="349108" y="4285927"/>
              <a:chExt cx="1581365" cy="468331"/>
            </a:xfrm>
          </p:grpSpPr>
          <p:sp>
            <p:nvSpPr>
              <p:cNvPr id="80" name="矩形: 圆角 79"/>
              <p:cNvSpPr/>
              <p:nvPr/>
            </p:nvSpPr>
            <p:spPr>
              <a:xfrm>
                <a:off x="349108" y="4285927"/>
                <a:ext cx="1581365" cy="468331"/>
              </a:xfrm>
              <a:prstGeom prst="roundRect">
                <a:avLst>
                  <a:gd name="adj" fmla="val 921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81" name="矩形 12"/>
              <p:cNvSpPr>
                <a:spLocks noChangeArrowheads="1"/>
              </p:cNvSpPr>
              <p:nvPr/>
            </p:nvSpPr>
            <p:spPr>
              <a:xfrm>
                <a:off x="809806" y="4335426"/>
                <a:ext cx="1120667" cy="3693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 lvl="0"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等线"/>
                    <a:ea typeface="等线"/>
                  </a:defRPr>
                </a:lvl1pPr>
                <a:lvl2pPr marL="742950" lvl="1" indent="-28575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等线"/>
                    <a:ea typeface="等线"/>
                  </a:defRPr>
                </a:lvl2pPr>
                <a:lvl3pPr marL="1143000" lvl="2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等线"/>
                    <a:ea typeface="等线"/>
                  </a:defRPr>
                </a:lvl3pPr>
                <a:lvl4pPr marL="1600200" lvl="3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等线"/>
                    <a:ea typeface="等线"/>
                  </a:defRPr>
                </a:lvl4pPr>
                <a:lvl5pPr marL="2057400" lvl="4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等线"/>
                    <a:ea typeface="等线"/>
                  </a:defRPr>
                </a:lvl5pPr>
                <a:lvl6pPr marL="2514600" lvl="5" indent="-22860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等线"/>
                    <a:ea typeface="等线"/>
                  </a:defRPr>
                </a:lvl6pPr>
                <a:lvl7pPr marL="2971800" lvl="6" indent="-22860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等线"/>
                    <a:ea typeface="等线"/>
                  </a:defRPr>
                </a:lvl7pPr>
                <a:lvl8pPr marL="3429000" lvl="7" indent="-22860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等线"/>
                    <a:ea typeface="等线"/>
                  </a:defRPr>
                </a:lvl8pPr>
                <a:lvl9pPr marL="3886200" lvl="8" indent="-22860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等线"/>
                    <a:ea typeface="等线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sz="1800" b="1">
                    <a:solidFill>
                      <a:srgbClr val="002060"/>
                    </a:solidFill>
                    <a:latin typeface="微软雅黑"/>
                    <a:ea typeface="微软雅黑"/>
                  </a:rPr>
                  <a:t>高吞吐</a:t>
                </a:r>
              </a:p>
            </p:txBody>
          </p:sp>
          <p:cxnSp>
            <p:nvCxnSpPr>
              <p:cNvPr id="83" name="直接连接符 82"/>
              <p:cNvCxnSpPr/>
              <p:nvPr/>
            </p:nvCxnSpPr>
            <p:spPr>
              <a:xfrm>
                <a:off x="799977" y="4335141"/>
                <a:ext cx="0" cy="369903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  <a:prstDash val="solid"/>
                <a:miter/>
              </a:ln>
            </p:spPr>
          </p:cxnSp>
        </p:grpSp>
      </p:grpSp>
      <p:grpSp>
        <p:nvGrpSpPr>
          <p:cNvPr id="84" name="组合 9"/>
          <p:cNvGrpSpPr/>
          <p:nvPr/>
        </p:nvGrpSpPr>
        <p:grpSpPr>
          <a:xfrm>
            <a:off x="796834" y="4432534"/>
            <a:ext cx="9748533" cy="369332"/>
            <a:chOff x="809806" y="4335426"/>
            <a:chExt cx="9748942" cy="369347"/>
          </a:xfrm>
        </p:grpSpPr>
        <p:sp>
          <p:nvSpPr>
            <p:cNvPr id="85" name="矩形 14"/>
            <p:cNvSpPr>
              <a:spLocks noChangeArrowheads="1"/>
            </p:cNvSpPr>
            <p:nvPr/>
          </p:nvSpPr>
          <p:spPr>
            <a:xfrm>
              <a:off x="2035588" y="4366092"/>
              <a:ext cx="8523160" cy="3078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sz="1400" b="1" dirty="0">
                  <a:latin typeface="微软雅黑"/>
                  <a:ea typeface="微软雅黑"/>
                </a:rPr>
                <a:t>600+</a:t>
              </a:r>
              <a:r>
                <a:rPr lang="zh-CN" sz="1400" b="1" dirty="0">
                  <a:latin typeface="微软雅黑"/>
                  <a:ea typeface="微软雅黑"/>
                </a:rPr>
                <a:t>规则、高阻断率</a:t>
              </a:r>
              <a:r>
                <a:rPr lang="zh-CN" altLang="en-US" sz="1400" b="1" dirty="0">
                  <a:latin typeface="微软雅黑"/>
                  <a:ea typeface="微软雅黑"/>
                </a:rPr>
                <a:t>、</a:t>
              </a:r>
              <a:r>
                <a:rPr lang="zh-CN" sz="1400" b="1" dirty="0">
                  <a:latin typeface="微软雅黑"/>
                  <a:ea typeface="微软雅黑"/>
                </a:rPr>
                <a:t>低误截率</a:t>
              </a:r>
            </a:p>
          </p:txBody>
        </p:sp>
        <p:sp>
          <p:nvSpPr>
            <p:cNvPr id="88" name="矩形 12"/>
            <p:cNvSpPr>
              <a:spLocks noChangeArrowheads="1"/>
            </p:cNvSpPr>
            <p:nvPr/>
          </p:nvSpPr>
          <p:spPr>
            <a:xfrm>
              <a:off x="809806" y="4335426"/>
              <a:ext cx="1120667" cy="3693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sz="1800" b="1">
                  <a:solidFill>
                    <a:srgbClr val="002060"/>
                  </a:solidFill>
                  <a:latin typeface="微软雅黑"/>
                  <a:ea typeface="微软雅黑"/>
                </a:rPr>
                <a:t>规则完备</a:t>
              </a:r>
            </a:p>
          </p:txBody>
        </p:sp>
      </p:grpSp>
      <p:grpSp>
        <p:nvGrpSpPr>
          <p:cNvPr id="91" name="组合 5"/>
          <p:cNvGrpSpPr/>
          <p:nvPr/>
        </p:nvGrpSpPr>
        <p:grpSpPr>
          <a:xfrm>
            <a:off x="333375" y="5929618"/>
            <a:ext cx="1581299" cy="468312"/>
            <a:chOff x="349108" y="5857593"/>
            <a:chExt cx="1581291" cy="468160"/>
          </a:xfrm>
        </p:grpSpPr>
        <p:sp>
          <p:nvSpPr>
            <p:cNvPr id="92" name="矩形: 圆角 91"/>
            <p:cNvSpPr/>
            <p:nvPr/>
          </p:nvSpPr>
          <p:spPr>
            <a:xfrm>
              <a:off x="349108" y="5857593"/>
              <a:ext cx="1581291" cy="468160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cxnSp>
          <p:nvCxnSpPr>
            <p:cNvPr id="94" name="直接连接符 93"/>
            <p:cNvCxnSpPr/>
            <p:nvPr/>
          </p:nvCxnSpPr>
          <p:spPr>
            <a:xfrm>
              <a:off x="799956" y="5906789"/>
              <a:ext cx="0" cy="369768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</p:cxnSp>
      </p:grpSp>
      <p:grpSp>
        <p:nvGrpSpPr>
          <p:cNvPr id="95" name="组合 9"/>
          <p:cNvGrpSpPr/>
          <p:nvPr/>
        </p:nvGrpSpPr>
        <p:grpSpPr>
          <a:xfrm>
            <a:off x="796834" y="5963308"/>
            <a:ext cx="9748533" cy="369332"/>
            <a:chOff x="809806" y="4335426"/>
            <a:chExt cx="9748942" cy="369347"/>
          </a:xfrm>
        </p:grpSpPr>
        <p:sp>
          <p:nvSpPr>
            <p:cNvPr id="96" name="矩形 14"/>
            <p:cNvSpPr>
              <a:spLocks noChangeArrowheads="1"/>
            </p:cNvSpPr>
            <p:nvPr/>
          </p:nvSpPr>
          <p:spPr>
            <a:xfrm>
              <a:off x="2035588" y="4366092"/>
              <a:ext cx="8523160" cy="3078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sz="1400" b="1">
                  <a:latin typeface="微软雅黑"/>
                  <a:ea typeface="微软雅黑"/>
                </a:rPr>
                <a:t>支持</a:t>
              </a:r>
              <a:r>
                <a:rPr lang="en-US" sz="1400" b="1">
                  <a:latin typeface="微软雅黑"/>
                  <a:ea typeface="微软雅黑"/>
                </a:rPr>
                <a:t>hyperscan</a:t>
              </a:r>
              <a:r>
                <a:rPr lang="zh-CN" sz="1400" b="1">
                  <a:latin typeface="微软雅黑"/>
                  <a:ea typeface="微软雅黑"/>
                </a:rPr>
                <a:t>、</a:t>
              </a:r>
              <a:r>
                <a:rPr lang="en-US" sz="1400" b="1">
                  <a:latin typeface="微软雅黑"/>
                  <a:ea typeface="微软雅黑"/>
                </a:rPr>
                <a:t>ac</a:t>
              </a:r>
              <a:r>
                <a:rPr lang="zh-CN" sz="1400" b="1">
                  <a:latin typeface="微软雅黑"/>
                  <a:ea typeface="微软雅黑"/>
                </a:rPr>
                <a:t>、</a:t>
              </a:r>
              <a:r>
                <a:rPr lang="en-US" sz="1400" b="1">
                  <a:latin typeface="微软雅黑"/>
                  <a:ea typeface="微软雅黑"/>
                </a:rPr>
                <a:t>ac-bs</a:t>
              </a:r>
              <a:r>
                <a:rPr lang="zh-CN" sz="1400" b="1">
                  <a:latin typeface="微软雅黑"/>
                  <a:ea typeface="微软雅黑"/>
                </a:rPr>
                <a:t>、</a:t>
              </a:r>
              <a:r>
                <a:rPr lang="en-US" sz="1400" b="1">
                  <a:latin typeface="微软雅黑"/>
                  <a:ea typeface="微软雅黑"/>
                </a:rPr>
                <a:t>ac-ks</a:t>
              </a:r>
              <a:r>
                <a:rPr lang="zh-CN" sz="1400" b="1">
                  <a:latin typeface="微软雅黑"/>
                  <a:ea typeface="微软雅黑"/>
                </a:rPr>
                <a:t>、</a:t>
              </a:r>
              <a:r>
                <a:rPr lang="en-US" sz="1400" b="1">
                  <a:latin typeface="微软雅黑"/>
                  <a:ea typeface="微软雅黑"/>
                </a:rPr>
                <a:t>b2g</a:t>
              </a:r>
              <a:r>
                <a:rPr lang="zh-CN" sz="1400" b="1">
                  <a:latin typeface="微软雅黑"/>
                  <a:ea typeface="微软雅黑"/>
                </a:rPr>
                <a:t>、</a:t>
              </a:r>
              <a:r>
                <a:rPr lang="en-US" sz="1400" b="1">
                  <a:latin typeface="微软雅黑"/>
                  <a:ea typeface="微软雅黑"/>
                </a:rPr>
                <a:t>b3g</a:t>
              </a:r>
              <a:r>
                <a:rPr lang="zh-CN" sz="1400" b="1">
                  <a:latin typeface="微软雅黑"/>
                  <a:ea typeface="微软雅黑"/>
                </a:rPr>
                <a:t>和</a:t>
              </a:r>
              <a:r>
                <a:rPr lang="en-US" sz="1400" b="1">
                  <a:latin typeface="微软雅黑"/>
                  <a:ea typeface="微软雅黑"/>
                </a:rPr>
                <a:t>wumanber</a:t>
              </a:r>
              <a:r>
                <a:rPr lang="zh-CN" sz="1400" b="1">
                  <a:latin typeface="微软雅黑"/>
                  <a:ea typeface="微软雅黑"/>
                </a:rPr>
                <a:t>等</a:t>
              </a:r>
              <a:r>
                <a:rPr lang="en-US" sz="1400" b="1">
                  <a:latin typeface="微软雅黑"/>
                  <a:ea typeface="微软雅黑"/>
                </a:rPr>
                <a:t>7</a:t>
              </a:r>
              <a:r>
                <a:rPr lang="zh-CN" sz="1400" b="1">
                  <a:latin typeface="微软雅黑"/>
                  <a:ea typeface="微软雅黑"/>
                </a:rPr>
                <a:t>个多模匹配算法</a:t>
              </a:r>
            </a:p>
          </p:txBody>
        </p:sp>
        <p:sp>
          <p:nvSpPr>
            <p:cNvPr id="97" name="矩形 12"/>
            <p:cNvSpPr>
              <a:spLocks noChangeArrowheads="1"/>
            </p:cNvSpPr>
            <p:nvPr/>
          </p:nvSpPr>
          <p:spPr>
            <a:xfrm>
              <a:off x="809806" y="4335426"/>
              <a:ext cx="1120667" cy="3693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sz="1800" b="1">
                  <a:solidFill>
                    <a:srgbClr val="002060"/>
                  </a:solidFill>
                  <a:latin typeface="微软雅黑"/>
                  <a:ea typeface="微软雅黑"/>
                </a:rPr>
                <a:t>算法多样</a:t>
              </a:r>
            </a:p>
          </p:txBody>
        </p:sp>
      </p:grpSp>
      <p:sp>
        <p:nvSpPr>
          <p:cNvPr id="53" name="矩形 12"/>
          <p:cNvSpPr>
            <a:spLocks noChangeArrowheads="1"/>
          </p:cNvSpPr>
          <p:nvPr/>
        </p:nvSpPr>
        <p:spPr>
          <a:xfrm>
            <a:off x="445839" y="1061642"/>
            <a:ext cx="28861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等线"/>
                <a:ea typeface="等线"/>
              </a:defRPr>
            </a:lvl1pPr>
            <a:lvl2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等线"/>
                <a:ea typeface="等线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等线"/>
                <a:ea typeface="等线"/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5pPr>
            <a:lvl6pPr marL="2514600" lvl="5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800" b="1">
                <a:solidFill>
                  <a:srgbClr val="002060"/>
                </a:solidFill>
                <a:latin typeface="微软雅黑"/>
                <a:ea typeface="微软雅黑"/>
              </a:rPr>
              <a:t>1</a:t>
            </a:r>
            <a:endParaRPr lang="zh-CN" sz="1800" b="1">
              <a:solidFill>
                <a:srgbClr val="002060"/>
              </a:solidFill>
              <a:latin typeface="微软雅黑"/>
              <a:ea typeface="微软雅黑"/>
            </a:endParaRPr>
          </a:p>
        </p:txBody>
      </p:sp>
      <p:sp>
        <p:nvSpPr>
          <p:cNvPr id="54" name="矩形 12"/>
          <p:cNvSpPr>
            <a:spLocks noChangeArrowheads="1"/>
          </p:cNvSpPr>
          <p:nvPr/>
        </p:nvSpPr>
        <p:spPr>
          <a:xfrm>
            <a:off x="445839" y="1890962"/>
            <a:ext cx="28861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等线"/>
                <a:ea typeface="等线"/>
              </a:defRPr>
            </a:lvl1pPr>
            <a:lvl2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等线"/>
                <a:ea typeface="等线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等线"/>
                <a:ea typeface="等线"/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5pPr>
            <a:lvl6pPr marL="2514600" lvl="5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800" b="1">
                <a:solidFill>
                  <a:srgbClr val="002060"/>
                </a:solidFill>
                <a:latin typeface="微软雅黑"/>
                <a:ea typeface="微软雅黑"/>
              </a:rPr>
              <a:t>2</a:t>
            </a:r>
            <a:endParaRPr lang="zh-CN" sz="1800" b="1">
              <a:solidFill>
                <a:srgbClr val="002060"/>
              </a:solidFill>
              <a:latin typeface="微软雅黑"/>
              <a:ea typeface="微软雅黑"/>
            </a:endParaRPr>
          </a:p>
        </p:txBody>
      </p:sp>
      <p:sp>
        <p:nvSpPr>
          <p:cNvPr id="55" name="矩形 12"/>
          <p:cNvSpPr>
            <a:spLocks noChangeArrowheads="1"/>
          </p:cNvSpPr>
          <p:nvPr/>
        </p:nvSpPr>
        <p:spPr>
          <a:xfrm>
            <a:off x="429804" y="2688830"/>
            <a:ext cx="28861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等线"/>
                <a:ea typeface="等线"/>
              </a:defRPr>
            </a:lvl1pPr>
            <a:lvl2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等线"/>
                <a:ea typeface="等线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等线"/>
                <a:ea typeface="等线"/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5pPr>
            <a:lvl6pPr marL="2514600" lvl="5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800" b="1">
                <a:solidFill>
                  <a:srgbClr val="002060"/>
                </a:solidFill>
                <a:latin typeface="微软雅黑"/>
                <a:ea typeface="微软雅黑"/>
              </a:rPr>
              <a:t>3</a:t>
            </a:r>
            <a:endParaRPr lang="zh-CN" sz="1800" b="1">
              <a:solidFill>
                <a:srgbClr val="002060"/>
              </a:solidFill>
              <a:latin typeface="微软雅黑"/>
              <a:ea typeface="微软雅黑"/>
            </a:endParaRPr>
          </a:p>
        </p:txBody>
      </p:sp>
      <p:sp>
        <p:nvSpPr>
          <p:cNvPr id="56" name="矩形 12"/>
          <p:cNvSpPr>
            <a:spLocks noChangeArrowheads="1"/>
          </p:cNvSpPr>
          <p:nvPr/>
        </p:nvSpPr>
        <p:spPr>
          <a:xfrm>
            <a:off x="420028" y="3581512"/>
            <a:ext cx="28861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等线"/>
                <a:ea typeface="等线"/>
              </a:defRPr>
            </a:lvl1pPr>
            <a:lvl2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等线"/>
                <a:ea typeface="等线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等线"/>
                <a:ea typeface="等线"/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5pPr>
            <a:lvl6pPr marL="2514600" lvl="5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800" b="1">
                <a:solidFill>
                  <a:srgbClr val="002060"/>
                </a:solidFill>
                <a:latin typeface="微软雅黑"/>
                <a:ea typeface="微软雅黑"/>
              </a:rPr>
              <a:t>4</a:t>
            </a:r>
            <a:endParaRPr lang="zh-CN" sz="1800" b="1">
              <a:solidFill>
                <a:srgbClr val="002060"/>
              </a:solidFill>
              <a:latin typeface="微软雅黑"/>
              <a:ea typeface="微软雅黑"/>
            </a:endParaRPr>
          </a:p>
        </p:txBody>
      </p:sp>
      <p:sp>
        <p:nvSpPr>
          <p:cNvPr id="57" name="矩形 12"/>
          <p:cNvSpPr>
            <a:spLocks noChangeArrowheads="1"/>
          </p:cNvSpPr>
          <p:nvPr/>
        </p:nvSpPr>
        <p:spPr>
          <a:xfrm>
            <a:off x="417274" y="4448057"/>
            <a:ext cx="28861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等线"/>
                <a:ea typeface="等线"/>
              </a:defRPr>
            </a:lvl1pPr>
            <a:lvl2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等线"/>
                <a:ea typeface="等线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等线"/>
                <a:ea typeface="等线"/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5pPr>
            <a:lvl6pPr marL="2514600" lvl="5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800" b="1">
                <a:solidFill>
                  <a:srgbClr val="002060"/>
                </a:solidFill>
                <a:latin typeface="微软雅黑"/>
                <a:ea typeface="微软雅黑"/>
              </a:rPr>
              <a:t>5</a:t>
            </a:r>
            <a:endParaRPr lang="zh-CN" sz="1800" b="1">
              <a:solidFill>
                <a:srgbClr val="002060"/>
              </a:solidFill>
              <a:latin typeface="微软雅黑"/>
              <a:ea typeface="微软雅黑"/>
            </a:endParaRPr>
          </a:p>
        </p:txBody>
      </p:sp>
      <p:sp>
        <p:nvSpPr>
          <p:cNvPr id="58" name="矩形 12"/>
          <p:cNvSpPr>
            <a:spLocks noChangeArrowheads="1"/>
          </p:cNvSpPr>
          <p:nvPr/>
        </p:nvSpPr>
        <p:spPr>
          <a:xfrm>
            <a:off x="417274" y="5233712"/>
            <a:ext cx="28861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等线"/>
                <a:ea typeface="等线"/>
              </a:defRPr>
            </a:lvl1pPr>
            <a:lvl2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等线"/>
                <a:ea typeface="等线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等线"/>
                <a:ea typeface="等线"/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5pPr>
            <a:lvl6pPr marL="2514600" lvl="5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800" b="1">
                <a:solidFill>
                  <a:srgbClr val="002060"/>
                </a:solidFill>
                <a:latin typeface="微软雅黑"/>
                <a:ea typeface="微软雅黑"/>
              </a:rPr>
              <a:t>6</a:t>
            </a:r>
            <a:endParaRPr lang="zh-CN" sz="1800" b="1">
              <a:solidFill>
                <a:srgbClr val="002060"/>
              </a:solidFill>
              <a:latin typeface="微软雅黑"/>
              <a:ea typeface="微软雅黑"/>
            </a:endParaRPr>
          </a:p>
        </p:txBody>
      </p:sp>
      <p:sp>
        <p:nvSpPr>
          <p:cNvPr id="59" name="矩形 12"/>
          <p:cNvSpPr>
            <a:spLocks noChangeArrowheads="1"/>
          </p:cNvSpPr>
          <p:nvPr/>
        </p:nvSpPr>
        <p:spPr>
          <a:xfrm>
            <a:off x="445839" y="5963245"/>
            <a:ext cx="28861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等线"/>
                <a:ea typeface="等线"/>
              </a:defRPr>
            </a:lvl1pPr>
            <a:lvl2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等线"/>
                <a:ea typeface="等线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等线"/>
                <a:ea typeface="等线"/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5pPr>
            <a:lvl6pPr marL="2514600" lvl="5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800" b="1">
                <a:solidFill>
                  <a:srgbClr val="002060"/>
                </a:solidFill>
                <a:latin typeface="微软雅黑"/>
                <a:ea typeface="微软雅黑"/>
              </a:rPr>
              <a:t>7</a:t>
            </a:r>
            <a:endParaRPr lang="zh-CN" sz="1800" b="1">
              <a:solidFill>
                <a:srgbClr val="002060"/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4" name="矩形 42"/>
          <p:cNvSpPr>
            <a:spLocks noChangeArrowheads="1"/>
          </p:cNvSpPr>
          <p:nvPr/>
        </p:nvSpPr>
        <p:spPr>
          <a:xfrm>
            <a:off x="333375" y="73025"/>
            <a:ext cx="6346609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等线"/>
                <a:ea typeface="等线"/>
              </a:defRPr>
            </a:lvl1pPr>
            <a:lvl2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等线"/>
                <a:ea typeface="等线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等线"/>
                <a:ea typeface="等线"/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5pPr>
            <a:lvl6pPr marL="2514600" lvl="5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b="1" dirty="0">
                <a:solidFill>
                  <a:srgbClr val="002060"/>
                </a:solidFill>
                <a:latin typeface="微软雅黑"/>
                <a:ea typeface="微软雅黑"/>
              </a:rPr>
              <a:t>二、系统特点与创新</a:t>
            </a:r>
            <a:r>
              <a:rPr lang="zh-CN" altLang="en-US" b="1" dirty="0">
                <a:solidFill>
                  <a:srgbClr val="002060"/>
                </a:solidFill>
                <a:latin typeface="微软雅黑"/>
                <a:ea typeface="微软雅黑"/>
              </a:rPr>
              <a:t>之一</a:t>
            </a:r>
            <a:r>
              <a:rPr lang="en-US" b="1" dirty="0">
                <a:solidFill>
                  <a:srgbClr val="002060"/>
                </a:solidFill>
                <a:latin typeface="微软雅黑"/>
                <a:ea typeface="微软雅黑"/>
              </a:rPr>
              <a:t>——</a:t>
            </a:r>
            <a:r>
              <a:rPr lang="zh-CN" b="1" dirty="0">
                <a:solidFill>
                  <a:srgbClr val="002060"/>
                </a:solidFill>
                <a:latin typeface="微软雅黑"/>
                <a:ea typeface="微软雅黑"/>
              </a:rPr>
              <a:t>便捷安装</a:t>
            </a:r>
          </a:p>
        </p:txBody>
      </p:sp>
      <p:sp>
        <p:nvSpPr>
          <p:cNvPr id="2" name="左大括号 1"/>
          <p:cNvSpPr/>
          <p:nvPr/>
        </p:nvSpPr>
        <p:spPr>
          <a:xfrm>
            <a:off x="2015837" y="1236518"/>
            <a:ext cx="613063" cy="4707082"/>
          </a:xfrm>
          <a:prstGeom prst="leftBrace">
            <a:avLst/>
          </a:prstGeom>
          <a:ln w="6350" cap="flat" cmpd="sng">
            <a:solidFill>
              <a:schemeClr val="accent1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>
              <a:solidFill>
                <a:schemeClr val="tx1"/>
              </a:solidFill>
            </a:endParaRPr>
          </a:p>
        </p:txBody>
      </p:sp>
      <p:grpSp>
        <p:nvGrpSpPr>
          <p:cNvPr id="36" name="组合 3"/>
          <p:cNvGrpSpPr/>
          <p:nvPr/>
        </p:nvGrpSpPr>
        <p:grpSpPr>
          <a:xfrm>
            <a:off x="322376" y="3355903"/>
            <a:ext cx="1581299" cy="468312"/>
            <a:chOff x="349108" y="4285927"/>
            <a:chExt cx="1581365" cy="468331"/>
          </a:xfrm>
        </p:grpSpPr>
        <p:sp>
          <p:nvSpPr>
            <p:cNvPr id="38" name="矩形: 圆角 37"/>
            <p:cNvSpPr/>
            <p:nvPr/>
          </p:nvSpPr>
          <p:spPr>
            <a:xfrm>
              <a:off x="349108" y="4285927"/>
              <a:ext cx="1581365" cy="468331"/>
            </a:xfrm>
            <a:prstGeom prst="roundRect">
              <a:avLst>
                <a:gd name="adj" fmla="val 9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39" name="矩形 12"/>
            <p:cNvSpPr>
              <a:spLocks noChangeArrowheads="1"/>
            </p:cNvSpPr>
            <p:nvPr/>
          </p:nvSpPr>
          <p:spPr>
            <a:xfrm>
              <a:off x="809806" y="4335426"/>
              <a:ext cx="1120667" cy="3693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vl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等线"/>
                  <a:ea typeface="等线"/>
                </a:defRPr>
              </a:lvl1pPr>
              <a:lvl2pPr marL="742950" lvl="1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等线"/>
                  <a:ea typeface="等线"/>
                </a:defRPr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等线"/>
                  <a:ea typeface="等线"/>
                </a:defRPr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5pPr>
              <a:lvl6pPr marL="2514600" lvl="5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6pPr>
              <a:lvl7pPr marL="2971800" lvl="6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7pPr>
              <a:lvl8pPr marL="3429000" lvl="7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8pPr>
              <a:lvl9pPr marL="3886200" lvl="8" indent="-22860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等线"/>
                  <a:ea typeface="等线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sz="1800" b="1">
                  <a:solidFill>
                    <a:srgbClr val="002060"/>
                  </a:solidFill>
                  <a:latin typeface="微软雅黑"/>
                  <a:ea typeface="微软雅黑"/>
                </a:rPr>
                <a:t>一键安装</a:t>
              </a:r>
            </a:p>
          </p:txBody>
        </p:sp>
        <p:sp>
          <p:nvSpPr>
            <p:cNvPr id="40" name="center-object_73887"/>
            <p:cNvSpPr>
              <a:spLocks noChangeAspect="1" noChangeArrowheads="1"/>
            </p:cNvSpPr>
            <p:nvPr/>
          </p:nvSpPr>
          <p:spPr>
            <a:xfrm>
              <a:off x="454223" y="4400178"/>
              <a:ext cx="240192" cy="239828"/>
            </a:xfrm>
            <a:custGeom>
              <a:avLst/>
              <a:gdLst/>
              <a:ahLst/>
              <a:cxnLst/>
              <a:rect l="l" t="t" r="r" b="b"/>
              <a:pathLst>
                <a:path w="240192" h="239828">
                  <a:moveTo>
                    <a:pt x="120082" y="86139"/>
                  </a:moveTo>
                  <a:cubicBezTo>
                    <a:pt x="137948" y="86139"/>
                    <a:pt x="152430" y="100603"/>
                    <a:pt x="152430" y="118445"/>
                  </a:cubicBezTo>
                  <a:cubicBezTo>
                    <a:pt x="152430" y="136286"/>
                    <a:pt x="137948" y="150750"/>
                    <a:pt x="120082" y="150750"/>
                  </a:cubicBezTo>
                  <a:cubicBezTo>
                    <a:pt x="102217" y="150750"/>
                    <a:pt x="87735" y="136286"/>
                    <a:pt x="87735" y="118445"/>
                  </a:cubicBezTo>
                  <a:cubicBezTo>
                    <a:pt x="87735" y="100603"/>
                    <a:pt x="102217" y="86139"/>
                    <a:pt x="120082" y="86139"/>
                  </a:cubicBezTo>
                  <a:close/>
                  <a:moveTo>
                    <a:pt x="120096" y="43087"/>
                  </a:moveTo>
                  <a:cubicBezTo>
                    <a:pt x="78479" y="43087"/>
                    <a:pt x="44615" y="76900"/>
                    <a:pt x="44615" y="118453"/>
                  </a:cubicBezTo>
                  <a:cubicBezTo>
                    <a:pt x="44615" y="160007"/>
                    <a:pt x="78479" y="193820"/>
                    <a:pt x="120096" y="193820"/>
                  </a:cubicBezTo>
                  <a:cubicBezTo>
                    <a:pt x="161713" y="193820"/>
                    <a:pt x="195577" y="160007"/>
                    <a:pt x="195577" y="118453"/>
                  </a:cubicBezTo>
                  <a:cubicBezTo>
                    <a:pt x="195577" y="76900"/>
                    <a:pt x="161713" y="43087"/>
                    <a:pt x="120096" y="43087"/>
                  </a:cubicBezTo>
                  <a:close/>
                  <a:moveTo>
                    <a:pt x="120096" y="0"/>
                  </a:moveTo>
                  <a:cubicBezTo>
                    <a:pt x="126606" y="0"/>
                    <a:pt x="131872" y="5258"/>
                    <a:pt x="131872" y="11758"/>
                  </a:cubicBezTo>
                  <a:lnTo>
                    <a:pt x="131872" y="24282"/>
                  </a:lnTo>
                  <a:cubicBezTo>
                    <a:pt x="175390" y="29686"/>
                    <a:pt x="209875" y="64521"/>
                    <a:pt x="214630" y="108156"/>
                  </a:cubicBezTo>
                  <a:lnTo>
                    <a:pt x="228416" y="108156"/>
                  </a:lnTo>
                  <a:cubicBezTo>
                    <a:pt x="234926" y="108156"/>
                    <a:pt x="240192" y="113414"/>
                    <a:pt x="240192" y="119914"/>
                  </a:cubicBezTo>
                  <a:cubicBezTo>
                    <a:pt x="240192" y="126414"/>
                    <a:pt x="234926" y="131672"/>
                    <a:pt x="228416" y="131672"/>
                  </a:cubicBezTo>
                  <a:lnTo>
                    <a:pt x="214154" y="131672"/>
                  </a:lnTo>
                  <a:cubicBezTo>
                    <a:pt x="208230" y="173919"/>
                    <a:pt x="174403" y="207330"/>
                    <a:pt x="131872" y="212588"/>
                  </a:cubicBezTo>
                  <a:lnTo>
                    <a:pt x="131872" y="228070"/>
                  </a:lnTo>
                  <a:cubicBezTo>
                    <a:pt x="131872" y="234570"/>
                    <a:pt x="126606" y="239828"/>
                    <a:pt x="120096" y="239828"/>
                  </a:cubicBezTo>
                  <a:cubicBezTo>
                    <a:pt x="113586" y="239828"/>
                    <a:pt x="108320" y="234570"/>
                    <a:pt x="108320" y="228070"/>
                  </a:cubicBezTo>
                  <a:lnTo>
                    <a:pt x="108320" y="212588"/>
                  </a:lnTo>
                  <a:cubicBezTo>
                    <a:pt x="65789" y="207330"/>
                    <a:pt x="31962" y="173919"/>
                    <a:pt x="26038" y="131672"/>
                  </a:cubicBezTo>
                  <a:lnTo>
                    <a:pt x="11776" y="131672"/>
                  </a:lnTo>
                  <a:cubicBezTo>
                    <a:pt x="5266" y="131672"/>
                    <a:pt x="0" y="126414"/>
                    <a:pt x="0" y="119914"/>
                  </a:cubicBezTo>
                  <a:cubicBezTo>
                    <a:pt x="0" y="113414"/>
                    <a:pt x="5266" y="108156"/>
                    <a:pt x="11776" y="108156"/>
                  </a:cubicBezTo>
                  <a:lnTo>
                    <a:pt x="25599" y="108156"/>
                  </a:lnTo>
                  <a:cubicBezTo>
                    <a:pt x="30317" y="64521"/>
                    <a:pt x="64802" y="29686"/>
                    <a:pt x="108320" y="24282"/>
                  </a:cubicBezTo>
                  <a:lnTo>
                    <a:pt x="108320" y="11758"/>
                  </a:lnTo>
                  <a:cubicBezTo>
                    <a:pt x="108320" y="5258"/>
                    <a:pt x="113586" y="0"/>
                    <a:pt x="120096" y="0"/>
                  </a:cubicBezTo>
                  <a:close/>
                </a:path>
              </a:pathLst>
            </a:custGeom>
            <a:solidFill>
              <a:srgbClr val="002060"/>
            </a:solidFill>
            <a:ln w="0">
              <a:solidFill>
                <a:srgbClr val="F2F2F2"/>
              </a:solidFill>
              <a:round/>
            </a:ln>
          </p:spPr>
          <p:txBody>
            <a:bodyPr/>
            <a:lstStyle/>
            <a:p>
              <a:endParaRPr lang="zh-CN"/>
            </a:p>
          </p:txBody>
        </p:sp>
        <p:cxnSp>
          <p:nvCxnSpPr>
            <p:cNvPr id="41" name="直接连接符 40"/>
            <p:cNvCxnSpPr/>
            <p:nvPr/>
          </p:nvCxnSpPr>
          <p:spPr>
            <a:xfrm>
              <a:off x="799977" y="4335141"/>
              <a:ext cx="0" cy="369903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</p:cxnSp>
      </p:grpSp>
      <p:sp>
        <p:nvSpPr>
          <p:cNvPr id="5" name="矩形 4"/>
          <p:cNvSpPr/>
          <p:nvPr/>
        </p:nvSpPr>
        <p:spPr>
          <a:xfrm>
            <a:off x="2628900" y="105185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1400" b="1">
                <a:latin typeface="微软雅黑"/>
                <a:ea typeface="微软雅黑"/>
              </a:rPr>
              <a:t>基础依赖</a:t>
            </a:r>
          </a:p>
        </p:txBody>
      </p:sp>
      <p:sp>
        <p:nvSpPr>
          <p:cNvPr id="6" name="矩形 5"/>
          <p:cNvSpPr/>
          <p:nvPr/>
        </p:nvSpPr>
        <p:spPr>
          <a:xfrm>
            <a:off x="2628900" y="2023401"/>
            <a:ext cx="15126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1400" b="1">
                <a:latin typeface="微软雅黑"/>
                <a:ea typeface="微软雅黑"/>
              </a:rPr>
              <a:t>驱动 </a:t>
            </a:r>
            <a:r>
              <a:rPr lang="en-US" sz="1400" b="1">
                <a:latin typeface="微软雅黑"/>
                <a:ea typeface="微软雅黑"/>
              </a:rPr>
              <a:t>mlx5_core</a:t>
            </a:r>
            <a:endParaRPr lang="zh-CN" sz="1400" b="1">
              <a:latin typeface="微软雅黑"/>
              <a:ea typeface="微软雅黑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628900" y="2994951"/>
            <a:ext cx="7136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微软雅黑"/>
                <a:ea typeface="微软雅黑"/>
              </a:rPr>
              <a:t>DPDK</a:t>
            </a:r>
            <a:endParaRPr lang="zh-CN" sz="1400" b="1" dirty="0">
              <a:latin typeface="微软雅黑"/>
              <a:ea typeface="微软雅黑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628900" y="4938050"/>
            <a:ext cx="6735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>
                <a:latin typeface="微软雅黑"/>
                <a:ea typeface="微软雅黑"/>
              </a:rPr>
              <a:t>DPSC</a:t>
            </a:r>
            <a:endParaRPr lang="zh-CN" sz="1400" b="1">
              <a:latin typeface="微软雅黑"/>
              <a:ea typeface="微软雅黑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628899" y="3966500"/>
            <a:ext cx="23229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>
                <a:latin typeface="微软雅黑"/>
                <a:ea typeface="微软雅黑"/>
              </a:rPr>
              <a:t>Lib</a:t>
            </a:r>
            <a:r>
              <a:rPr lang="zh-CN" sz="1400" b="1">
                <a:latin typeface="微软雅黑"/>
                <a:ea typeface="微软雅黑"/>
              </a:rPr>
              <a:t>库 </a:t>
            </a:r>
            <a:r>
              <a:rPr lang="en-US" sz="1400" b="1">
                <a:latin typeface="微软雅黑"/>
                <a:ea typeface="微软雅黑"/>
              </a:rPr>
              <a:t>hyperscan</a:t>
            </a:r>
            <a:r>
              <a:rPr lang="zh-CN" sz="1400" b="1">
                <a:latin typeface="微软雅黑"/>
                <a:ea typeface="微软雅黑"/>
              </a:rPr>
              <a:t>、</a:t>
            </a:r>
            <a:r>
              <a:rPr lang="en-US" sz="1400" b="1">
                <a:latin typeface="微软雅黑"/>
                <a:ea typeface="微软雅黑"/>
              </a:rPr>
              <a:t>rust</a:t>
            </a:r>
            <a:r>
              <a:rPr lang="zh-CN" sz="1400" b="1">
                <a:latin typeface="微软雅黑"/>
                <a:ea typeface="微软雅黑"/>
              </a:rPr>
              <a:t>等</a:t>
            </a:r>
          </a:p>
        </p:txBody>
      </p:sp>
      <p:sp>
        <p:nvSpPr>
          <p:cNvPr id="45" name="矩形 44"/>
          <p:cNvSpPr/>
          <p:nvPr/>
        </p:nvSpPr>
        <p:spPr>
          <a:xfrm>
            <a:off x="2628900" y="5762988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1400" b="1">
                <a:latin typeface="微软雅黑"/>
                <a:ea typeface="微软雅黑"/>
              </a:rPr>
              <a:t>前后端系统无需安装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5760019" y="2879260"/>
            <a:ext cx="5954431" cy="60071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4" name="矩形 42"/>
          <p:cNvSpPr>
            <a:spLocks noChangeArrowheads="1"/>
          </p:cNvSpPr>
          <p:nvPr/>
        </p:nvSpPr>
        <p:spPr>
          <a:xfrm>
            <a:off x="333375" y="73025"/>
            <a:ext cx="6705682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等线"/>
                <a:ea typeface="等线"/>
              </a:defRPr>
            </a:lvl1pPr>
            <a:lvl2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等线"/>
                <a:ea typeface="等线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等线"/>
                <a:ea typeface="等线"/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5pPr>
            <a:lvl6pPr marL="2514600" lvl="5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b="1" dirty="0">
                <a:solidFill>
                  <a:srgbClr val="002060"/>
                </a:solidFill>
                <a:latin typeface="微软雅黑"/>
                <a:ea typeface="微软雅黑"/>
              </a:rPr>
              <a:t>二、系统特点与创新</a:t>
            </a:r>
            <a:r>
              <a:rPr lang="zh-CN" altLang="en-US" b="1" dirty="0">
                <a:solidFill>
                  <a:srgbClr val="002060"/>
                </a:solidFill>
                <a:latin typeface="微软雅黑"/>
                <a:ea typeface="微软雅黑"/>
              </a:rPr>
              <a:t>之二</a:t>
            </a:r>
            <a:r>
              <a:rPr lang="en-US" b="1" dirty="0">
                <a:solidFill>
                  <a:srgbClr val="002060"/>
                </a:solidFill>
                <a:latin typeface="微软雅黑"/>
                <a:ea typeface="微软雅黑"/>
              </a:rPr>
              <a:t>——</a:t>
            </a:r>
            <a:r>
              <a:rPr lang="zh-CN" b="1" dirty="0">
                <a:solidFill>
                  <a:srgbClr val="002060"/>
                </a:solidFill>
                <a:latin typeface="微软雅黑"/>
                <a:ea typeface="微软雅黑"/>
              </a:rPr>
              <a:t>支持多平台</a:t>
            </a:r>
          </a:p>
        </p:txBody>
      </p:sp>
      <p:sp>
        <p:nvSpPr>
          <p:cNvPr id="2" name="矩形 1"/>
          <p:cNvSpPr/>
          <p:nvPr/>
        </p:nvSpPr>
        <p:spPr>
          <a:xfrm>
            <a:off x="3048000" y="643751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>
                <a:latin typeface="微软雅黑"/>
                <a:ea typeface="微软雅黑"/>
              </a:rPr>
              <a:t>DPSC</a:t>
            </a:r>
            <a:r>
              <a:rPr lang="zh-CN" b="1" dirty="0">
                <a:latin typeface="微软雅黑"/>
                <a:ea typeface="微软雅黑"/>
              </a:rPr>
              <a:t>及前后端均可跨平台</a:t>
            </a:r>
          </a:p>
        </p:txBody>
      </p:sp>
      <p:grpSp>
        <p:nvGrpSpPr>
          <p:cNvPr id="4" name="组合 4"/>
          <p:cNvGrpSpPr/>
          <p:nvPr/>
        </p:nvGrpSpPr>
        <p:grpSpPr>
          <a:xfrm>
            <a:off x="179389" y="812800"/>
            <a:ext cx="6308497" cy="515938"/>
            <a:chOff x="180042" y="928625"/>
            <a:chExt cx="5357734" cy="515546"/>
          </a:xfrm>
        </p:grpSpPr>
        <p:grpSp>
          <p:nvGrpSpPr>
            <p:cNvPr id="5" name="组合 5"/>
            <p:cNvGrpSpPr/>
            <p:nvPr/>
          </p:nvGrpSpPr>
          <p:grpSpPr>
            <a:xfrm>
              <a:off x="180042" y="928625"/>
              <a:ext cx="5357734" cy="515546"/>
              <a:chOff x="2235016" y="7042507"/>
              <a:chExt cx="5357734" cy="515546"/>
            </a:xfrm>
          </p:grpSpPr>
          <p:sp>
            <p:nvSpPr>
              <p:cNvPr id="7" name="平行四边形 6"/>
              <p:cNvSpPr/>
              <p:nvPr/>
            </p:nvSpPr>
            <p:spPr>
              <a:xfrm>
                <a:off x="2258825" y="7042507"/>
                <a:ext cx="401595" cy="195115"/>
              </a:xfrm>
              <a:prstGeom prst="parallelogram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 defTabSz="457200">
                  <a:spcBef>
                    <a:spcPts val="0"/>
                  </a:spcBef>
                  <a:spcAft>
                    <a:spcPts val="0"/>
                  </a:spcAft>
                </a:pPr>
                <a:endParaRPr lang="zh-CN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" name="平行四边形 7"/>
              <p:cNvSpPr/>
              <p:nvPr/>
            </p:nvSpPr>
            <p:spPr>
              <a:xfrm>
                <a:off x="2235016" y="7096441"/>
                <a:ext cx="5357734" cy="461612"/>
              </a:xfrm>
              <a:prstGeom prst="parallelogram">
                <a:avLst/>
              </a:prstGeom>
              <a:gradFill flip="none" rotWithShape="1">
                <a:gsLst>
                  <a:gs pos="69000">
                    <a:srgbClr val="1A5CC0">
                      <a:alpha val="51000"/>
                    </a:srgbClr>
                  </a:gs>
                  <a:gs pos="100000">
                    <a:srgbClr val="1A5CC0">
                      <a:alpha val="0"/>
                    </a:srgbClr>
                  </a:gs>
                  <a:gs pos="0">
                    <a:srgbClr val="1A5CC0"/>
                  </a:gs>
                </a:gsLst>
                <a:lin ang="0" scaled="1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257396" y="1051708"/>
              <a:ext cx="4686851" cy="3382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微软雅黑"/>
                  <a:ea typeface="微软雅黑"/>
                </a:rPr>
                <a:t>DPSC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/>
                  <a:ea typeface="微软雅黑"/>
                </a:rPr>
                <a:t>支持鲲鹏、飞腾、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/>
                  <a:ea typeface="微软雅黑"/>
                </a:rPr>
                <a:t>Intel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/>
                  <a:ea typeface="微软雅黑"/>
                </a:rPr>
                <a:t>等物理平台和鲲鹏虚拟化平台</a:t>
              </a:r>
              <a:endParaRPr lang="zh-CN" sz="1600" b="1" dirty="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886044" y="1636515"/>
            <a:ext cx="8283388" cy="433029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048000" y="6129734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sz="1400" b="1" dirty="0">
                <a:latin typeface="微软雅黑"/>
                <a:ea typeface="微软雅黑"/>
              </a:rPr>
              <a:t>华为鲲鹏云虚拟平台部署截图（开启</a:t>
            </a:r>
            <a:r>
              <a:rPr lang="en-US" sz="1400" b="1" dirty="0">
                <a:latin typeface="微软雅黑"/>
                <a:ea typeface="微软雅黑"/>
              </a:rPr>
              <a:t>DPDK</a:t>
            </a:r>
            <a:r>
              <a:rPr lang="zh-CN" sz="1400" b="1" dirty="0">
                <a:latin typeface="微软雅黑"/>
                <a:ea typeface="微软雅黑"/>
              </a:rPr>
              <a:t>）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4" name="矩形 42"/>
          <p:cNvSpPr>
            <a:spLocks noChangeArrowheads="1"/>
          </p:cNvSpPr>
          <p:nvPr/>
        </p:nvSpPr>
        <p:spPr>
          <a:xfrm>
            <a:off x="333375" y="73025"/>
            <a:ext cx="6346609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等线"/>
                <a:ea typeface="等线"/>
              </a:defRPr>
            </a:lvl1pPr>
            <a:lvl2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等线"/>
                <a:ea typeface="等线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等线"/>
                <a:ea typeface="等线"/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5pPr>
            <a:lvl6pPr marL="2514600" lvl="5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b="1" dirty="0">
                <a:solidFill>
                  <a:srgbClr val="002060"/>
                </a:solidFill>
                <a:latin typeface="微软雅黑"/>
                <a:ea typeface="微软雅黑"/>
              </a:rPr>
              <a:t>二、系统特点与创新</a:t>
            </a:r>
            <a:r>
              <a:rPr lang="zh-CN" altLang="en-US" b="1" dirty="0">
                <a:solidFill>
                  <a:srgbClr val="002060"/>
                </a:solidFill>
                <a:latin typeface="微软雅黑"/>
                <a:ea typeface="微软雅黑"/>
              </a:rPr>
              <a:t>之三</a:t>
            </a:r>
            <a:r>
              <a:rPr lang="en-US" b="1" dirty="0">
                <a:solidFill>
                  <a:srgbClr val="002060"/>
                </a:solidFill>
                <a:latin typeface="微软雅黑"/>
                <a:ea typeface="微软雅黑"/>
              </a:rPr>
              <a:t>——</a:t>
            </a:r>
            <a:r>
              <a:rPr lang="zh-CN" b="1" dirty="0">
                <a:solidFill>
                  <a:srgbClr val="002060"/>
                </a:solidFill>
                <a:latin typeface="微软雅黑"/>
                <a:ea typeface="微软雅黑"/>
              </a:rPr>
              <a:t>支持路由</a:t>
            </a:r>
          </a:p>
        </p:txBody>
      </p:sp>
      <p:grpSp>
        <p:nvGrpSpPr>
          <p:cNvPr id="3" name="组合 4"/>
          <p:cNvGrpSpPr/>
          <p:nvPr/>
        </p:nvGrpSpPr>
        <p:grpSpPr>
          <a:xfrm>
            <a:off x="179388" y="812800"/>
            <a:ext cx="5848350" cy="515938"/>
            <a:chOff x="180042" y="928625"/>
            <a:chExt cx="5847725" cy="515546"/>
          </a:xfrm>
        </p:grpSpPr>
        <p:grpSp>
          <p:nvGrpSpPr>
            <p:cNvPr id="4" name="组合 5"/>
            <p:cNvGrpSpPr/>
            <p:nvPr/>
          </p:nvGrpSpPr>
          <p:grpSpPr>
            <a:xfrm>
              <a:off x="180042" y="928625"/>
              <a:ext cx="5847725" cy="515546"/>
              <a:chOff x="2235016" y="7042507"/>
              <a:chExt cx="5847725" cy="515546"/>
            </a:xfrm>
          </p:grpSpPr>
          <p:sp>
            <p:nvSpPr>
              <p:cNvPr id="6" name="平行四边形 5"/>
              <p:cNvSpPr/>
              <p:nvPr/>
            </p:nvSpPr>
            <p:spPr>
              <a:xfrm>
                <a:off x="2258825" y="7042507"/>
                <a:ext cx="401595" cy="195115"/>
              </a:xfrm>
              <a:prstGeom prst="parallelogram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 defTabSz="457200">
                  <a:spcBef>
                    <a:spcPts val="0"/>
                  </a:spcBef>
                  <a:spcAft>
                    <a:spcPts val="0"/>
                  </a:spcAft>
                </a:pPr>
                <a:endParaRPr lang="zh-CN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7" name="平行四边形 6"/>
              <p:cNvSpPr/>
              <p:nvPr/>
            </p:nvSpPr>
            <p:spPr>
              <a:xfrm>
                <a:off x="2235016" y="7096441"/>
                <a:ext cx="5847725" cy="461612"/>
              </a:xfrm>
              <a:prstGeom prst="parallelogram">
                <a:avLst/>
              </a:prstGeom>
              <a:gradFill flip="none" rotWithShape="1">
                <a:gsLst>
                  <a:gs pos="69000">
                    <a:srgbClr val="1A5CC0">
                      <a:alpha val="51000"/>
                    </a:srgbClr>
                  </a:gs>
                  <a:gs pos="100000">
                    <a:srgbClr val="1A5CC0">
                      <a:alpha val="0"/>
                    </a:srgbClr>
                  </a:gs>
                  <a:gs pos="0">
                    <a:srgbClr val="1A5CC0"/>
                  </a:gs>
                </a:gsLst>
                <a:lin ang="0" scaled="1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>
              <a:off x="400680" y="982559"/>
              <a:ext cx="3005630" cy="399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sz="2000" b="1" dirty="0">
                  <a:solidFill>
                    <a:srgbClr val="FFFFFF"/>
                  </a:solidFill>
                  <a:latin typeface="微软雅黑"/>
                  <a:ea typeface="微软雅黑"/>
                </a:rPr>
                <a:t>支持</a:t>
              </a:r>
              <a:r>
                <a:rPr lang="zh-CN" altLang="en-US" sz="2000" b="1" dirty="0">
                  <a:solidFill>
                    <a:srgbClr val="FFFFFF"/>
                  </a:solidFill>
                  <a:latin typeface="微软雅黑"/>
                  <a:ea typeface="微软雅黑"/>
                </a:rPr>
                <a:t>串联</a:t>
              </a:r>
              <a:r>
                <a:rPr lang="zh-CN" sz="2000" b="1" dirty="0">
                  <a:solidFill>
                    <a:srgbClr val="FFFFFF"/>
                  </a:solidFill>
                  <a:latin typeface="微软雅黑"/>
                  <a:ea typeface="微软雅黑"/>
                </a:rPr>
                <a:t>模式与网关模式</a:t>
              </a:r>
            </a:p>
          </p:txBody>
        </p:sp>
      </p:grpSp>
      <p:graphicFrame>
        <p:nvGraphicFramePr>
          <p:cNvPr id="8" name="内容占位符 4"/>
          <p:cNvGraphicFramePr/>
          <p:nvPr>
            <p:extLst>
              <p:ext uri="{D42A27DB-BD31-4B8C-83A1-F6EECF244321}">
                <p14:modId xmlns:p14="http://schemas.microsoft.com/office/powerpoint/2010/main" val="3317121241"/>
              </p:ext>
            </p:extLst>
          </p:nvPr>
        </p:nvGraphicFramePr>
        <p:xfrm>
          <a:off x="1452343" y="1956776"/>
          <a:ext cx="9128811" cy="3239172"/>
        </p:xfrm>
        <a:graphic>
          <a:graphicData uri="http://schemas.openxmlformats.org/drawingml/2006/table">
            <a:tbl>
              <a:tblPr/>
              <a:tblGrid>
                <a:gridCol w="4571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68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2133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i="0" strike="noStrike" dirty="0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</a:rPr>
                        <a:t>串联</a:t>
                      </a:r>
                      <a:r>
                        <a:rPr lang="zh-CN" sz="1400" b="1" i="0" strike="noStrike" dirty="0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</a:rPr>
                        <a:t>模式</a:t>
                      </a:r>
                    </a:p>
                  </a:txBody>
                  <a:tcPr marL="86327" marR="86327" marT="43159" marB="43159" anchor="ctr">
                    <a:lnL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>
                      <a:lvl1pPr lvl="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等线"/>
                          <a:ea typeface="等线"/>
                        </a:defRPr>
                      </a:lvl1pPr>
                      <a:lvl2pPr marL="742950" lvl="1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等线"/>
                          <a:ea typeface="等线"/>
                        </a:defRPr>
                      </a:lvl2pPr>
                      <a:lvl3pPr marL="1143000" lvl="2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等线"/>
                          <a:ea typeface="等线"/>
                        </a:defRPr>
                      </a:lvl3pPr>
                      <a:lvl4pPr marL="1600200" lvl="3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等线"/>
                          <a:ea typeface="等线"/>
                        </a:defRPr>
                      </a:lvl4pPr>
                      <a:lvl5pPr marL="2057400" lvl="4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等线"/>
                          <a:ea typeface="等线"/>
                        </a:defRPr>
                      </a:lvl5pPr>
                      <a:lvl6pPr marL="2514600" lvl="5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等线"/>
                          <a:ea typeface="等线"/>
                        </a:defRPr>
                      </a:lvl6pPr>
                      <a:lvl7pPr marL="2971800" lvl="6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等线"/>
                          <a:ea typeface="等线"/>
                        </a:defRPr>
                      </a:lvl7pPr>
                      <a:lvl8pPr marL="3429000" lvl="7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等线"/>
                          <a:ea typeface="等线"/>
                        </a:defRPr>
                      </a:lvl8pPr>
                      <a:lvl9pPr marL="3886200" lvl="8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等线"/>
                          <a:ea typeface="等线"/>
                        </a:defRPr>
                      </a:lvl9pPr>
                    </a:lstStyle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sz="1400" b="1" i="0" u="none" strike="noStrike" baseline="0" dirty="0">
                          <a:solidFill>
                            <a:srgbClr val="FFFFFF"/>
                          </a:solidFill>
                          <a:latin typeface="微软雅黑"/>
                          <a:ea typeface="微软雅黑"/>
                        </a:rPr>
                        <a:t>网关模式</a:t>
                      </a:r>
                    </a:p>
                  </a:txBody>
                  <a:tcPr marL="86327" marR="86327" marT="43159" marB="43159" anchor="ctr">
                    <a:lnL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7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dirty="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预定转发网口</a:t>
                      </a: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微软雅黑"/>
                          <a:ea typeface="微软雅黑"/>
                        </a:rPr>
                        <a:t>，网卡成对</a:t>
                      </a:r>
                      <a:endParaRPr lang="zh-CN" sz="1400" dirty="0">
                        <a:solidFill>
                          <a:srgbClr val="000000"/>
                        </a:solidFill>
                        <a:latin typeface="微软雅黑"/>
                        <a:ea typeface="微软雅黑"/>
                      </a:endParaRPr>
                    </a:p>
                  </a:txBody>
                  <a:tcPr marL="68584" marR="68584" marT="0" marB="0" anchor="ctr">
                    <a:lnL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latin typeface="微软雅黑"/>
                          <a:ea typeface="微软雅黑"/>
                        </a:rPr>
                        <a:t>根据设定的路由表计算转发网口</a:t>
                      </a:r>
                      <a:r>
                        <a:rPr lang="zh-CN" altLang="en-US" sz="1400" kern="100" dirty="0">
                          <a:latin typeface="微软雅黑"/>
                          <a:ea typeface="微软雅黑"/>
                        </a:rPr>
                        <a:t>，多进多出</a:t>
                      </a:r>
                      <a:endParaRPr lang="zh-CN" sz="1400" kern="100" dirty="0">
                        <a:latin typeface="微软雅黑"/>
                        <a:ea typeface="微软雅黑"/>
                      </a:endParaRPr>
                    </a:p>
                  </a:txBody>
                  <a:tcPr marL="68584" marR="68584" marT="0" marB="0" anchor="ctr">
                    <a:lnL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7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latin typeface="微软雅黑"/>
                          <a:ea typeface="微软雅黑"/>
                        </a:rPr>
                        <a:t>不对报文进行任何处理</a:t>
                      </a:r>
                    </a:p>
                  </a:txBody>
                  <a:tcPr marL="68584" marR="68584" marT="0" marB="0" anchor="ctr">
                    <a:lnL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sz="1400" kern="100" dirty="0">
                          <a:latin typeface="微软雅黑"/>
                          <a:ea typeface="微软雅黑"/>
                        </a:rPr>
                        <a:t>会修改报文的源</a:t>
                      </a:r>
                      <a:r>
                        <a:rPr lang="en-US" sz="1400" kern="100" dirty="0">
                          <a:latin typeface="微软雅黑"/>
                          <a:ea typeface="微软雅黑"/>
                        </a:rPr>
                        <a:t>mac</a:t>
                      </a:r>
                      <a:r>
                        <a:rPr lang="zh-CN" sz="1400" kern="100" dirty="0">
                          <a:latin typeface="微软雅黑"/>
                          <a:ea typeface="微软雅黑"/>
                        </a:rPr>
                        <a:t>地址与目的</a:t>
                      </a:r>
                      <a:r>
                        <a:rPr lang="en-US" sz="1400" kern="100" dirty="0">
                          <a:latin typeface="微软雅黑"/>
                          <a:ea typeface="微软雅黑"/>
                        </a:rPr>
                        <a:t>mac</a:t>
                      </a:r>
                      <a:r>
                        <a:rPr lang="zh-CN" sz="1400" kern="100" dirty="0">
                          <a:latin typeface="微软雅黑"/>
                          <a:ea typeface="微软雅黑"/>
                        </a:rPr>
                        <a:t>地址</a:t>
                      </a:r>
                    </a:p>
                  </a:txBody>
                  <a:tcPr marL="68584" marR="68584" marT="0" marB="0" anchor="ctr">
                    <a:lnL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74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latin typeface="微软雅黑"/>
                          <a:ea typeface="微软雅黑"/>
                        </a:rPr>
                        <a:t>编写参考</a:t>
                      </a:r>
                      <a:r>
                        <a:rPr lang="en-US" sz="1400" kern="100" dirty="0">
                          <a:latin typeface="微软雅黑"/>
                          <a:ea typeface="微软雅黑"/>
                        </a:rPr>
                        <a:t>DPDK</a:t>
                      </a:r>
                      <a:r>
                        <a:rPr lang="zh-CN" sz="1400" kern="100" dirty="0">
                          <a:latin typeface="微软雅黑"/>
                          <a:ea typeface="微软雅黑"/>
                        </a:rPr>
                        <a:t>经典案例</a:t>
                      </a:r>
                      <a:r>
                        <a:rPr lang="en-US" sz="1400" kern="100" dirty="0">
                          <a:latin typeface="微软雅黑"/>
                          <a:ea typeface="微软雅黑"/>
                        </a:rPr>
                        <a:t> l2fwd</a:t>
                      </a:r>
                      <a:r>
                        <a:rPr lang="zh-CN" sz="1400" kern="100" dirty="0">
                          <a:latin typeface="微软雅黑"/>
                          <a:ea typeface="微软雅黑"/>
                        </a:rPr>
                        <a:t>（</a:t>
                      </a:r>
                      <a:r>
                        <a:rPr lang="en-US" sz="1400" kern="100" dirty="0">
                          <a:latin typeface="微软雅黑"/>
                          <a:ea typeface="微软雅黑"/>
                        </a:rPr>
                        <a:t>l2</a:t>
                      </a:r>
                      <a:r>
                        <a:rPr lang="zh-CN" sz="1400" kern="100" dirty="0">
                          <a:latin typeface="微软雅黑"/>
                          <a:ea typeface="微软雅黑"/>
                        </a:rPr>
                        <a:t>代指链路层）</a:t>
                      </a:r>
                    </a:p>
                  </a:txBody>
                  <a:tcPr marL="68584" marR="68584" marT="0" marB="0" anchor="ctr">
                    <a:lnL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latin typeface="微软雅黑"/>
                          <a:ea typeface="微软雅黑"/>
                        </a:rPr>
                        <a:t>编写参考</a:t>
                      </a:r>
                      <a:r>
                        <a:rPr lang="en-US" sz="1400" kern="100" dirty="0">
                          <a:latin typeface="微软雅黑"/>
                          <a:ea typeface="微软雅黑"/>
                        </a:rPr>
                        <a:t>DPDK</a:t>
                      </a:r>
                      <a:r>
                        <a:rPr lang="zh-CN" sz="1400" kern="100" dirty="0">
                          <a:latin typeface="微软雅黑"/>
                          <a:ea typeface="微软雅黑"/>
                        </a:rPr>
                        <a:t>经典案例 </a:t>
                      </a:r>
                      <a:r>
                        <a:rPr lang="en-US" sz="1400" kern="100" dirty="0">
                          <a:latin typeface="微软雅黑"/>
                          <a:ea typeface="微软雅黑"/>
                        </a:rPr>
                        <a:t>l3fwd</a:t>
                      </a:r>
                      <a:r>
                        <a:rPr lang="zh-CN" sz="1400" kern="100" dirty="0">
                          <a:latin typeface="微软雅黑"/>
                          <a:ea typeface="微软雅黑"/>
                        </a:rPr>
                        <a:t>（</a:t>
                      </a:r>
                      <a:r>
                        <a:rPr lang="en-US" sz="1400" kern="100" dirty="0">
                          <a:latin typeface="微软雅黑"/>
                          <a:ea typeface="微软雅黑"/>
                        </a:rPr>
                        <a:t>l3</a:t>
                      </a:r>
                      <a:r>
                        <a:rPr lang="zh-CN" sz="1400" kern="100" dirty="0">
                          <a:latin typeface="微软雅黑"/>
                          <a:ea typeface="微软雅黑"/>
                        </a:rPr>
                        <a:t>指网络层）</a:t>
                      </a:r>
                    </a:p>
                  </a:txBody>
                  <a:tcPr marL="68584" marR="68584" marT="0" marB="0" anchor="ctr">
                    <a:lnL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5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latin typeface="微软雅黑"/>
                          <a:ea typeface="微软雅黑"/>
                        </a:rPr>
                        <a:t>建议开启网卡混杂模式</a:t>
                      </a:r>
                    </a:p>
                  </a:txBody>
                  <a:tcPr marL="68584" marR="68584" marT="0" marB="0" anchor="ctr">
                    <a:lnL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latin typeface="微软雅黑"/>
                          <a:ea typeface="微软雅黑"/>
                        </a:rPr>
                        <a:t>建议关闭网卡混杂模式</a:t>
                      </a:r>
                    </a:p>
                  </a:txBody>
                  <a:tcPr marL="68584" marR="68584" marT="0" marB="0" anchor="ctr">
                    <a:lnL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7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latin typeface="微软雅黑"/>
                          <a:ea typeface="微软雅黑"/>
                        </a:rPr>
                        <a:t>可以串联部署在网络中而不需修改网络配置</a:t>
                      </a:r>
                    </a:p>
                  </a:txBody>
                  <a:tcPr marL="68584" marR="68584" marT="0" marB="0" anchor="ctr">
                    <a:lnL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dirty="0">
                          <a:latin typeface="微软雅黑"/>
                          <a:ea typeface="微软雅黑"/>
                        </a:rPr>
                        <a:t>可以当成带有</a:t>
                      </a:r>
                      <a:r>
                        <a:rPr lang="en-US" sz="1400" dirty="0">
                          <a:latin typeface="微软雅黑"/>
                          <a:ea typeface="微软雅黑"/>
                        </a:rPr>
                        <a:t>IPS</a:t>
                      </a:r>
                      <a:r>
                        <a:rPr lang="zh-CN" sz="1400" dirty="0">
                          <a:latin typeface="微软雅黑"/>
                          <a:ea typeface="微软雅黑"/>
                        </a:rPr>
                        <a:t>功能的网关使用</a:t>
                      </a:r>
                    </a:p>
                  </a:txBody>
                  <a:tcPr marL="68584" marR="68584" marT="0" marB="0" anchor="ctr">
                    <a:lnL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9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latin typeface="微软雅黑"/>
                          <a:ea typeface="微软雅黑"/>
                        </a:rPr>
                        <a:t>测试使用的为</a:t>
                      </a:r>
                      <a:r>
                        <a:rPr lang="zh-CN" altLang="en-US" sz="1400" kern="100" dirty="0">
                          <a:latin typeface="微软雅黑"/>
                          <a:ea typeface="微软雅黑"/>
                        </a:rPr>
                        <a:t>串联</a:t>
                      </a:r>
                      <a:r>
                        <a:rPr lang="zh-CN" sz="1400" kern="100" dirty="0">
                          <a:latin typeface="微软雅黑"/>
                          <a:ea typeface="微软雅黑"/>
                        </a:rPr>
                        <a:t>模式</a:t>
                      </a:r>
                    </a:p>
                  </a:txBody>
                  <a:tcPr marL="68584" marR="68584" marT="0" marB="0" anchor="ctr">
                    <a:lnL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dirty="0">
                          <a:solidFill>
                            <a:srgbClr val="FF0200"/>
                          </a:solidFill>
                          <a:latin typeface="微软雅黑"/>
                          <a:ea typeface="微软雅黑"/>
                        </a:rPr>
                        <a:t>测试未使用此模式，未能展示，但通过了实际验证</a:t>
                      </a:r>
                    </a:p>
                  </a:txBody>
                  <a:tcPr marL="68584" marR="68584" marT="0" marB="0" anchor="ctr">
                    <a:lnL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459184" y="5494849"/>
            <a:ext cx="3885275" cy="86240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</TotalTime>
  <Words>1959</Words>
  <Application>Microsoft Office PowerPoint</Application>
  <PresentationFormat>宽屏</PresentationFormat>
  <Paragraphs>334</Paragraphs>
  <Slides>33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1" baseType="lpstr">
      <vt:lpstr>等线</vt:lpstr>
      <vt:lpstr>等线 Light</vt:lpstr>
      <vt:lpstr>宋体</vt:lpstr>
      <vt:lpstr>微软雅黑</vt:lpstr>
      <vt:lpstr>Arial</vt:lpstr>
      <vt:lpstr>Calibri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L</cp:lastModifiedBy>
  <cp:revision>50</cp:revision>
  <dcterms:modified xsi:type="dcterms:W3CDTF">2023-05-12T13:11:21Z</dcterms:modified>
</cp:coreProperties>
</file>